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5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7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8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9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8" r:id="rId2"/>
    <p:sldId id="267" r:id="rId3"/>
    <p:sldId id="260" r:id="rId4"/>
    <p:sldId id="262" r:id="rId5"/>
    <p:sldId id="268" r:id="rId6"/>
    <p:sldId id="263" r:id="rId7"/>
    <p:sldId id="269" r:id="rId8"/>
    <p:sldId id="264" r:id="rId9"/>
    <p:sldId id="265" r:id="rId1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  <a:srgbClr val="FC918E"/>
    <a:srgbClr val="3D67B1"/>
    <a:srgbClr val="FA3D38"/>
    <a:srgbClr val="D7712B"/>
    <a:srgbClr val="FDBBB9"/>
    <a:srgbClr val="FB706D"/>
    <a:srgbClr val="FB5753"/>
    <a:srgbClr val="F57359"/>
    <a:srgbClr val="DA3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352" autoAdjust="0"/>
  </p:normalViewPr>
  <p:slideViewPr>
    <p:cSldViewPr snapToGrid="0" showGuides="1">
      <p:cViewPr varScale="1">
        <p:scale>
          <a:sx n="100" d="100"/>
          <a:sy n="100" d="100"/>
        </p:scale>
        <p:origin x="85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100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1" custLinFactNeighborY="-25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9578575E-69CC-4365-A94C-A9D12BC7DC21}" type="presParOf" srcId="{23270929-97A3-4BC8-BCD2-BA288F86FF84}" destId="{170C90A6-D266-451E-8848-39C09C6857ED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96.50 %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96.57 %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96.62 %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393F74CE-9F3E-4694-AD44-7B457EA8E6CC}">
      <dgm:prSet phldrT="[Texto]"/>
      <dgm:spPr/>
      <dgm:t>
        <a:bodyPr/>
        <a:lstStyle/>
        <a:p>
          <a:r>
            <a:rPr lang="es-MX" dirty="0"/>
            <a:t>97.24 %</a:t>
          </a:r>
        </a:p>
      </dgm:t>
    </dgm:pt>
    <dgm:pt modelId="{6E078659-FF7D-4B44-BB99-193716E1EEB1}" type="parTrans" cxnId="{41886122-FC9C-4AEF-B802-9B0C2EAAC504}">
      <dgm:prSet/>
      <dgm:spPr/>
      <dgm:t>
        <a:bodyPr/>
        <a:lstStyle/>
        <a:p>
          <a:endParaRPr lang="es-MX"/>
        </a:p>
      </dgm:t>
    </dgm:pt>
    <dgm:pt modelId="{175C5B70-F5B9-44F1-8FAE-5E14D925F767}" type="sibTrans" cxnId="{41886122-FC9C-4AEF-B802-9B0C2EAAC504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016B69-7057-496D-A758-D8E4F5ECA4DC}" type="pres">
      <dgm:prSet presAssocID="{AA38552D-38E8-4003-AF6C-A877F84D7D0F}" presName="parTxOnlySpace" presStyleCnt="0"/>
      <dgm:spPr/>
    </dgm:pt>
    <dgm:pt modelId="{D312CB0F-A734-491A-BF26-CDDF65012023}" type="pres">
      <dgm:prSet presAssocID="{393F74CE-9F3E-4694-AD44-7B457EA8E6C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51704E03-1F33-49FB-9E72-FAB65484B5DF}" type="presOf" srcId="{393F74CE-9F3E-4694-AD44-7B457EA8E6CC}" destId="{D312CB0F-A734-491A-BF26-CDDF65012023}" srcOrd="0" destOrd="0" presId="urn:microsoft.com/office/officeart/2005/8/layout/chevron1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41886122-FC9C-4AEF-B802-9B0C2EAAC504}" srcId="{53072D0F-88A9-47D5-9993-0272D06E0280}" destId="{393F74CE-9F3E-4694-AD44-7B457EA8E6CC}" srcOrd="3" destOrd="0" parTransId="{6E078659-FF7D-4B44-BB99-193716E1EEB1}" sibTransId="{175C5B70-F5B9-44F1-8FAE-5E14D925F767}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477B7677-1CEB-43E1-8694-E5E52676D1CE}" type="presParOf" srcId="{23270929-97A3-4BC8-BCD2-BA288F86FF84}" destId="{73016B69-7057-496D-A758-D8E4F5ECA4DC}" srcOrd="5" destOrd="0" presId="urn:microsoft.com/office/officeart/2005/8/layout/chevron1"/>
    <dgm:cxn modelId="{8A985DA0-45F2-4F26-AB26-48F8225F6DA0}" type="presParOf" srcId="{23270929-97A3-4BC8-BCD2-BA288F86FF84}" destId="{D312CB0F-A734-491A-BF26-CDDF6501202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81,708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82,453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82,240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9DCBEC10-BBB3-4F51-B374-7A02071FCFD9}">
      <dgm:prSet phldrT="[Texto]"/>
      <dgm:spPr/>
      <dgm:t>
        <a:bodyPr/>
        <a:lstStyle/>
        <a:p>
          <a:r>
            <a:rPr lang="es-MX" dirty="0"/>
            <a:t>83,368</a:t>
          </a:r>
        </a:p>
      </dgm:t>
    </dgm:pt>
    <dgm:pt modelId="{C62AF52A-29D7-441E-82CB-7C5649BF25BE}" type="parTrans" cxnId="{1784C993-CBFC-476F-A994-1AB7E07B652B}">
      <dgm:prSet/>
      <dgm:spPr/>
      <dgm:t>
        <a:bodyPr/>
        <a:lstStyle/>
        <a:p>
          <a:endParaRPr lang="es-MX"/>
        </a:p>
      </dgm:t>
    </dgm:pt>
    <dgm:pt modelId="{AD3D7882-959E-4CE7-BB7D-BFD1FFD62C81}" type="sibTrans" cxnId="{1784C993-CBFC-476F-A994-1AB7E07B652B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4D95F9-135B-4D9B-BDC5-2A666CE1BF81}" type="pres">
      <dgm:prSet presAssocID="{AA38552D-38E8-4003-AF6C-A877F84D7D0F}" presName="parTxOnlySpace" presStyleCnt="0"/>
      <dgm:spPr/>
    </dgm:pt>
    <dgm:pt modelId="{BBF0285E-9895-40B2-9C26-480B066ED1BD}" type="pres">
      <dgm:prSet presAssocID="{9DCBEC10-BBB3-4F51-B374-7A02071FCFD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84C993-CBFC-476F-A994-1AB7E07B652B}" srcId="{53072D0F-88A9-47D5-9993-0272D06E0280}" destId="{9DCBEC10-BBB3-4F51-B374-7A02071FCFD9}" srcOrd="3" destOrd="0" parTransId="{C62AF52A-29D7-441E-82CB-7C5649BF25BE}" sibTransId="{AD3D7882-959E-4CE7-BB7D-BFD1FFD62C8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4FB784E4-0B59-49B6-BF7E-E34EC65083CD}" type="presOf" srcId="{9DCBEC10-BBB3-4F51-B374-7A02071FCFD9}" destId="{BBF0285E-9895-40B2-9C26-480B066ED1BD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BB98B494-4CB1-467D-AC52-2A65CC4EB655}" type="presParOf" srcId="{23270929-97A3-4BC8-BCD2-BA288F86FF84}" destId="{3C4D95F9-135B-4D9B-BDC5-2A666CE1BF81}" srcOrd="5" destOrd="0" presId="urn:microsoft.com/office/officeart/2005/8/layout/chevron1"/>
    <dgm:cxn modelId="{4BD48355-6E89-41F7-813B-9F3FDDD2C2CA}" type="presParOf" srcId="{23270929-97A3-4BC8-BCD2-BA288F86FF84}" destId="{BBF0285E-9895-40B2-9C26-480B066ED1B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96.64 %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 custT="1"/>
      <dgm:spPr/>
      <dgm:t>
        <a:bodyPr/>
        <a:lstStyle/>
        <a:p>
          <a:r>
            <a:rPr lang="es-ES" sz="1200" dirty="0"/>
            <a:t>103.01 %</a:t>
          </a:r>
          <a:endParaRPr lang="es-MX" sz="1200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90.95 %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944CE1AC-BD75-4F9F-BD78-819704DE3890}">
      <dgm:prSet phldrT="[Texto]" custT="1"/>
      <dgm:spPr/>
      <dgm:t>
        <a:bodyPr/>
        <a:lstStyle/>
        <a:p>
          <a:r>
            <a:rPr lang="es-MX" sz="1400" dirty="0"/>
            <a:t>122 %</a:t>
          </a:r>
        </a:p>
      </dgm:t>
    </dgm:pt>
    <dgm:pt modelId="{E3E91395-8A53-4235-BDF7-5103A51771D2}" type="parTrans" cxnId="{0F61F662-7813-43A8-A231-07E8815C794B}">
      <dgm:prSet/>
      <dgm:spPr/>
      <dgm:t>
        <a:bodyPr/>
        <a:lstStyle/>
        <a:p>
          <a:endParaRPr lang="es-MX"/>
        </a:p>
      </dgm:t>
    </dgm:pt>
    <dgm:pt modelId="{A4E3B02A-A835-4077-8456-F95D9EE25D66}" type="sibTrans" cxnId="{0F61F662-7813-43A8-A231-07E8815C794B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564CFE-F142-43AA-BF29-21A21E5487C8}" type="pres">
      <dgm:prSet presAssocID="{AA38552D-38E8-4003-AF6C-A877F84D7D0F}" presName="parTxOnlySpace" presStyleCnt="0"/>
      <dgm:spPr/>
    </dgm:pt>
    <dgm:pt modelId="{22F316EC-AC40-4FAB-B8AA-953A908CE3D4}" type="pres">
      <dgm:prSet presAssocID="{944CE1AC-BD75-4F9F-BD78-819704DE3890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F61F662-7813-43A8-A231-07E8815C794B}" srcId="{53072D0F-88A9-47D5-9993-0272D06E0280}" destId="{944CE1AC-BD75-4F9F-BD78-819704DE3890}" srcOrd="3" destOrd="0" parTransId="{E3E91395-8A53-4235-BDF7-5103A51771D2}" sibTransId="{A4E3B02A-A835-4077-8456-F95D9EE25D66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5279B58A-CDC0-4290-AFFE-7F3E662740DE}" type="presOf" srcId="{944CE1AC-BD75-4F9F-BD78-819704DE3890}" destId="{22F316EC-AC40-4FAB-B8AA-953A908CE3D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8E55DE99-C562-4726-B40F-ABA200050020}" type="presParOf" srcId="{23270929-97A3-4BC8-BCD2-BA288F86FF84}" destId="{04564CFE-F142-43AA-BF29-21A21E5487C8}" srcOrd="5" destOrd="0" presId="urn:microsoft.com/office/officeart/2005/8/layout/chevron1"/>
    <dgm:cxn modelId="{36601DBA-919A-495B-BF8E-E8BF7DA7FD00}" type="presParOf" srcId="{23270929-97A3-4BC8-BCD2-BA288F86FF84}" destId="{22F316EC-AC40-4FAB-B8AA-953A908CE3D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 smtClean="0"/>
            <a:t>4,482,296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MX" dirty="0" smtClean="0"/>
            <a:t>5,030,841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 smtClean="0"/>
            <a:t>4,404,047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8E9649E9-E791-4626-9D63-730D867945C9}">
      <dgm:prSet phldrT="[Texto]"/>
      <dgm:spPr/>
      <dgm:t>
        <a:bodyPr/>
        <a:lstStyle/>
        <a:p>
          <a:r>
            <a:rPr lang="es-MX" dirty="0" smtClean="0"/>
            <a:t>5,789,859</a:t>
          </a:r>
          <a:endParaRPr lang="es-MX" dirty="0"/>
        </a:p>
      </dgm:t>
    </dgm:pt>
    <dgm:pt modelId="{CD7A9B02-F1BD-4D16-8406-117D1E5F7602}" type="parTrans" cxnId="{90C508FC-1090-47C1-8395-D4D49F4A2D41}">
      <dgm:prSet/>
      <dgm:spPr/>
      <dgm:t>
        <a:bodyPr/>
        <a:lstStyle/>
        <a:p>
          <a:endParaRPr lang="es-MX"/>
        </a:p>
      </dgm:t>
    </dgm:pt>
    <dgm:pt modelId="{E38E16DE-D357-4ABF-B899-7DDD39E6FAC5}" type="sibTrans" cxnId="{90C508FC-1090-47C1-8395-D4D49F4A2D41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030B25-35E1-4496-A504-CA41A84B9428}" type="pres">
      <dgm:prSet presAssocID="{AA38552D-38E8-4003-AF6C-A877F84D7D0F}" presName="parTxOnlySpace" presStyleCnt="0"/>
      <dgm:spPr/>
    </dgm:pt>
    <dgm:pt modelId="{F8E2098A-FCD8-42B9-8076-B66ABEDFD35D}" type="pres">
      <dgm:prSet presAssocID="{8E9649E9-E791-4626-9D63-730D867945C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05C677C1-C000-4D09-9B96-044FE9711F4C}" type="presOf" srcId="{8E9649E9-E791-4626-9D63-730D867945C9}" destId="{F8E2098A-FCD8-42B9-8076-B66ABEDFD35D}" srcOrd="0" destOrd="0" presId="urn:microsoft.com/office/officeart/2005/8/layout/chevron1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90C508FC-1090-47C1-8395-D4D49F4A2D41}" srcId="{53072D0F-88A9-47D5-9993-0272D06E0280}" destId="{8E9649E9-E791-4626-9D63-730D867945C9}" srcOrd="3" destOrd="0" parTransId="{CD7A9B02-F1BD-4D16-8406-117D1E5F7602}" sibTransId="{E38E16DE-D357-4ABF-B899-7DDD39E6FAC5}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FC3CDADF-738C-4CB9-B983-A85B9198DB49}" type="presParOf" srcId="{23270929-97A3-4BC8-BCD2-BA288F86FF84}" destId="{12030B25-35E1-4496-A504-CA41A84B9428}" srcOrd="5" destOrd="0" presId="urn:microsoft.com/office/officeart/2005/8/layout/chevron1"/>
    <dgm:cxn modelId="{53702981-5489-4DF7-8E96-B7DD2F67BF0E}" type="presParOf" srcId="{23270929-97A3-4BC8-BCD2-BA288F86FF84}" destId="{F8E2098A-FCD8-42B9-8076-B66ABEDFD35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8.35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8.33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8.31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72953F97-4EF3-4BFB-B98F-12F3DE40E7DD}">
      <dgm:prSet phldrT="[Texto]"/>
      <dgm:spPr/>
      <dgm:t>
        <a:bodyPr/>
        <a:lstStyle/>
        <a:p>
          <a:r>
            <a:rPr lang="es-MX" dirty="0"/>
            <a:t>8.36</a:t>
          </a:r>
        </a:p>
      </dgm:t>
    </dgm:pt>
    <dgm:pt modelId="{DE9E2DEA-5A9A-4C88-BDE3-050CC85F286C}" type="parTrans" cxnId="{6FEE168C-4039-463B-84CB-80311842ED74}">
      <dgm:prSet/>
      <dgm:spPr/>
      <dgm:t>
        <a:bodyPr/>
        <a:lstStyle/>
        <a:p>
          <a:endParaRPr lang="es-MX"/>
        </a:p>
      </dgm:t>
    </dgm:pt>
    <dgm:pt modelId="{5081235C-8E88-43AA-B6B2-EA8C9033AE15}" type="sibTrans" cxnId="{6FEE168C-4039-463B-84CB-80311842ED74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628A22-216C-44E7-BE1A-CC5E3E162344}" type="pres">
      <dgm:prSet presAssocID="{AA38552D-38E8-4003-AF6C-A877F84D7D0F}" presName="parTxOnlySpace" presStyleCnt="0"/>
      <dgm:spPr/>
    </dgm:pt>
    <dgm:pt modelId="{07FFBFA0-C427-4F3A-91DA-C121B63FB712}" type="pres">
      <dgm:prSet presAssocID="{72953F97-4EF3-4BFB-B98F-12F3DE40E7DD}" presName="parTxOnly" presStyleLbl="node1" presStyleIdx="3" presStyleCnt="4" custLinFactNeighborX="437" custLinFactNeighborY="-2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6FEE168C-4039-463B-84CB-80311842ED74}" srcId="{53072D0F-88A9-47D5-9993-0272D06E0280}" destId="{72953F97-4EF3-4BFB-B98F-12F3DE40E7DD}" srcOrd="3" destOrd="0" parTransId="{DE9E2DEA-5A9A-4C88-BDE3-050CC85F286C}" sibTransId="{5081235C-8E88-43AA-B6B2-EA8C9033AE15}"/>
    <dgm:cxn modelId="{5B731689-8318-41EF-919A-9A5B7A820881}" type="presOf" srcId="{72953F97-4EF3-4BFB-B98F-12F3DE40E7DD}" destId="{07FFBFA0-C427-4F3A-91DA-C121B63FB712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D809AA4F-ECF1-47CA-B59D-1561EE7A7DE3}" type="presParOf" srcId="{23270929-97A3-4BC8-BCD2-BA288F86FF84}" destId="{74628A22-216C-44E7-BE1A-CC5E3E162344}" srcOrd="5" destOrd="0" presId="urn:microsoft.com/office/officeart/2005/8/layout/chevron1"/>
    <dgm:cxn modelId="{4EEBB474-9B1B-48AA-A1BF-573A33053DA2}" type="presParOf" srcId="{23270929-97A3-4BC8-BCD2-BA288F86FF84}" destId="{07FFBFA0-C427-4F3A-91DA-C121B63FB712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 custT="1"/>
      <dgm:spPr/>
      <dgm:t>
        <a:bodyPr/>
        <a:lstStyle/>
        <a:p>
          <a:r>
            <a:rPr lang="es-ES" sz="1800" dirty="0"/>
            <a:t>707</a:t>
          </a:r>
          <a:endParaRPr lang="es-MX" sz="1800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 sz="1200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 sz="1200"/>
        </a:p>
      </dgm:t>
    </dgm:pt>
    <dgm:pt modelId="{6A8FBDA1-9DC9-4769-92F3-B861F4092EBA}">
      <dgm:prSet phldrT="[Texto]" custT="1"/>
      <dgm:spPr/>
      <dgm:t>
        <a:bodyPr/>
        <a:lstStyle/>
        <a:p>
          <a:r>
            <a:rPr lang="es-ES" sz="2000" dirty="0"/>
            <a:t>711</a:t>
          </a:r>
          <a:endParaRPr lang="es-MX" sz="2000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 sz="1200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 sz="1200"/>
        </a:p>
      </dgm:t>
    </dgm:pt>
    <dgm:pt modelId="{02E307EF-CD92-4D11-9914-DD0FFAF2B14B}">
      <dgm:prSet phldrT="[Texto]" custT="1"/>
      <dgm:spPr/>
      <dgm:t>
        <a:bodyPr/>
        <a:lstStyle/>
        <a:p>
          <a:r>
            <a:rPr lang="es-ES" sz="2000" dirty="0"/>
            <a:t>707</a:t>
          </a:r>
          <a:endParaRPr lang="es-MX" sz="2000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 sz="1200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 sz="1200"/>
        </a:p>
      </dgm:t>
    </dgm:pt>
    <dgm:pt modelId="{DBC4069A-F1C8-4060-92DC-6CD76EF84410}">
      <dgm:prSet phldrT="[Texto]" custT="1"/>
      <dgm:spPr/>
      <dgm:t>
        <a:bodyPr/>
        <a:lstStyle/>
        <a:p>
          <a:r>
            <a:rPr lang="es-MX" sz="2000" dirty="0"/>
            <a:t>717</a:t>
          </a:r>
        </a:p>
      </dgm:t>
    </dgm:pt>
    <dgm:pt modelId="{2C9AD376-9DFF-442C-A3A8-35D2C4E5523D}" type="parTrans" cxnId="{F9EEE252-632F-4830-887B-E3B6704F76B7}">
      <dgm:prSet/>
      <dgm:spPr/>
      <dgm:t>
        <a:bodyPr/>
        <a:lstStyle/>
        <a:p>
          <a:endParaRPr lang="es-MX" sz="1600"/>
        </a:p>
      </dgm:t>
    </dgm:pt>
    <dgm:pt modelId="{A49B97F7-B867-45BC-AE3C-7D4D0A459064}" type="sibTrans" cxnId="{F9EEE252-632F-4830-887B-E3B6704F76B7}">
      <dgm:prSet/>
      <dgm:spPr/>
      <dgm:t>
        <a:bodyPr/>
        <a:lstStyle/>
        <a:p>
          <a:endParaRPr lang="es-MX" sz="1600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D82A2A-932E-4363-BFA5-1A804F575FC7}" type="pres">
      <dgm:prSet presAssocID="{AA38552D-38E8-4003-AF6C-A877F84D7D0F}" presName="parTxOnlySpace" presStyleCnt="0"/>
      <dgm:spPr/>
    </dgm:pt>
    <dgm:pt modelId="{6CDD7E11-44E6-4D48-9683-BC381F941063}" type="pres">
      <dgm:prSet presAssocID="{DBC4069A-F1C8-4060-92DC-6CD76EF84410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73229337-576C-473C-ACB4-FA27DDAEEBEC}" type="presOf" srcId="{DBC4069A-F1C8-4060-92DC-6CD76EF84410}" destId="{6CDD7E11-44E6-4D48-9683-BC381F941063}" srcOrd="0" destOrd="0" presId="urn:microsoft.com/office/officeart/2005/8/layout/chevron1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F9EEE252-632F-4830-887B-E3B6704F76B7}" srcId="{53072D0F-88A9-47D5-9993-0272D06E0280}" destId="{DBC4069A-F1C8-4060-92DC-6CD76EF84410}" srcOrd="3" destOrd="0" parTransId="{2C9AD376-9DFF-442C-A3A8-35D2C4E5523D}" sibTransId="{A49B97F7-B867-45BC-AE3C-7D4D0A459064}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33127C9F-F924-444B-8D1D-1FAE31F27D19}" type="presParOf" srcId="{23270929-97A3-4BC8-BCD2-BA288F86FF84}" destId="{BBD82A2A-932E-4363-BFA5-1A804F575FC7}" srcOrd="5" destOrd="0" presId="urn:microsoft.com/office/officeart/2005/8/layout/chevron1"/>
    <dgm:cxn modelId="{848AAB84-99EE-4754-9616-3B71A71A2764}" type="presParOf" srcId="{23270929-97A3-4BC8-BCD2-BA288F86FF84}" destId="{6CDD7E11-44E6-4D48-9683-BC381F94106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23C0F106-BCF4-445B-AA47-0C9D9DDC160B}" type="presOf" srcId="{53072D0F-88A9-47D5-9993-0272D06E0280}" destId="{23270929-97A3-4BC8-BCD2-BA288F86FF84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180.92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138.89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230.38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BE0A7710-5F43-4083-91B2-A3D9E29DE472}">
      <dgm:prSet phldrT="[Texto]"/>
      <dgm:spPr/>
      <dgm:t>
        <a:bodyPr/>
        <a:lstStyle/>
        <a:p>
          <a:r>
            <a:rPr lang="es-ES" dirty="0"/>
            <a:t>137.10</a:t>
          </a:r>
          <a:endParaRPr lang="es-MX" dirty="0"/>
        </a:p>
      </dgm:t>
    </dgm:pt>
    <dgm:pt modelId="{6D1F9BE3-0333-453A-BBB0-4CBFC5461425}" type="parTrans" cxnId="{3687136A-CDF3-4566-93C6-2DF9CAEE8E3B}">
      <dgm:prSet/>
      <dgm:spPr/>
      <dgm:t>
        <a:bodyPr/>
        <a:lstStyle/>
        <a:p>
          <a:endParaRPr lang="es-MX"/>
        </a:p>
      </dgm:t>
    </dgm:pt>
    <dgm:pt modelId="{1F322EF3-9148-4486-BD23-562CFE668DB1}" type="sibTrans" cxnId="{3687136A-CDF3-4566-93C6-2DF9CAEE8E3B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 custLinFactNeighborX="53005" custLinFactNeighborY="-38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76AC08-D05F-42A3-8B8A-833698C7517A}" type="pres">
      <dgm:prSet presAssocID="{AA38552D-38E8-4003-AF6C-A877F84D7D0F}" presName="parTxOnlySpace" presStyleCnt="0"/>
      <dgm:spPr/>
    </dgm:pt>
    <dgm:pt modelId="{3759FD62-515F-4E54-B595-8A9BF6EE6FF6}" type="pres">
      <dgm:prSet presAssocID="{BE0A7710-5F43-4083-91B2-A3D9E29DE47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3687136A-CDF3-4566-93C6-2DF9CAEE8E3B}" srcId="{53072D0F-88A9-47D5-9993-0272D06E0280}" destId="{BE0A7710-5F43-4083-91B2-A3D9E29DE472}" srcOrd="3" destOrd="0" parTransId="{6D1F9BE3-0333-453A-BBB0-4CBFC5461425}" sibTransId="{1F322EF3-9148-4486-BD23-562CFE668DB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03E8ED98-E053-48AA-8440-1F0626D1D620}" type="presOf" srcId="{BE0A7710-5F43-4083-91B2-A3D9E29DE472}" destId="{3759FD62-515F-4E54-B595-8A9BF6EE6FF6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73912670-AE8A-4C84-BD20-01DD8A488636}" type="presParOf" srcId="{23270929-97A3-4BC8-BCD2-BA288F86FF84}" destId="{A976AC08-D05F-42A3-8B8A-833698C7517A}" srcOrd="5" destOrd="0" presId="urn:microsoft.com/office/officeart/2005/8/layout/chevron1"/>
    <dgm:cxn modelId="{CE28BF29-A9CD-40DE-AF6D-AF2695DD9EA8}" type="presParOf" srcId="{23270929-97A3-4BC8-BCD2-BA288F86FF84}" destId="{3759FD62-515F-4E54-B595-8A9BF6EE6FF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 custT="1"/>
      <dgm:spPr/>
      <dgm:t>
        <a:bodyPr/>
        <a:lstStyle/>
        <a:p>
          <a:r>
            <a:rPr lang="es-ES" sz="1800" dirty="0"/>
            <a:t>503</a:t>
          </a:r>
          <a:endParaRPr lang="es-MX" sz="1800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 sz="1400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 sz="1400"/>
        </a:p>
      </dgm:t>
    </dgm:pt>
    <dgm:pt modelId="{6A8FBDA1-9DC9-4769-92F3-B861F4092EBA}">
      <dgm:prSet phldrT="[Texto]" custT="1"/>
      <dgm:spPr/>
      <dgm:t>
        <a:bodyPr/>
        <a:lstStyle/>
        <a:p>
          <a:r>
            <a:rPr lang="es-ES" sz="2000" dirty="0"/>
            <a:t>612</a:t>
          </a:r>
          <a:endParaRPr lang="es-MX" sz="2000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 sz="1400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 sz="1400"/>
        </a:p>
      </dgm:t>
    </dgm:pt>
    <dgm:pt modelId="{02E307EF-CD92-4D11-9914-DD0FFAF2B14B}">
      <dgm:prSet phldrT="[Texto]" custT="1"/>
      <dgm:spPr/>
      <dgm:t>
        <a:bodyPr/>
        <a:lstStyle/>
        <a:p>
          <a:r>
            <a:rPr lang="es-ES" sz="2000" dirty="0"/>
            <a:t>395</a:t>
          </a:r>
          <a:endParaRPr lang="es-MX" sz="2000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 sz="1400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 sz="1400"/>
        </a:p>
      </dgm:t>
    </dgm:pt>
    <dgm:pt modelId="{EF18E395-D500-424C-859C-E4E2E56E3CF2}">
      <dgm:prSet phldrT="[Texto]" custT="1"/>
      <dgm:spPr/>
      <dgm:t>
        <a:bodyPr/>
        <a:lstStyle/>
        <a:p>
          <a:r>
            <a:rPr lang="es-ES" sz="2000" dirty="0"/>
            <a:t>620</a:t>
          </a:r>
          <a:endParaRPr lang="es-MX" sz="2000" dirty="0"/>
        </a:p>
      </dgm:t>
    </dgm:pt>
    <dgm:pt modelId="{924AB21F-CC31-4172-B4CB-DEE31C50D896}" type="parTrans" cxnId="{B8B6001F-78DF-48BC-B801-A4F9346E3BB2}">
      <dgm:prSet/>
      <dgm:spPr/>
      <dgm:t>
        <a:bodyPr/>
        <a:lstStyle/>
        <a:p>
          <a:endParaRPr lang="es-MX"/>
        </a:p>
      </dgm:t>
    </dgm:pt>
    <dgm:pt modelId="{A912FE7A-0D10-44C8-8AFF-E6603F807DA0}" type="sibTrans" cxnId="{B8B6001F-78DF-48BC-B801-A4F9346E3BB2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 custLinFactNeighborX="-821" custLinFactNeighborY="1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CB24A5-56C8-4506-B18D-72DA469F683F}" type="pres">
      <dgm:prSet presAssocID="{AA38552D-38E8-4003-AF6C-A877F84D7D0F}" presName="parTxOnlySpace" presStyleCnt="0"/>
      <dgm:spPr/>
    </dgm:pt>
    <dgm:pt modelId="{15C3D3F4-CE49-4C68-BFD5-424D7DFEEA8C}" type="pres">
      <dgm:prSet presAssocID="{EF18E395-D500-424C-859C-E4E2E56E3C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59C9A364-A3DF-49FE-BBFD-48A3B126BA86}" type="presOf" srcId="{EF18E395-D500-424C-859C-E4E2E56E3CF2}" destId="{15C3D3F4-CE49-4C68-BFD5-424D7DFEEA8C}" srcOrd="0" destOrd="0" presId="urn:microsoft.com/office/officeart/2005/8/layout/chevron1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B8B6001F-78DF-48BC-B801-A4F9346E3BB2}" srcId="{53072D0F-88A9-47D5-9993-0272D06E0280}" destId="{EF18E395-D500-424C-859C-E4E2E56E3CF2}" srcOrd="3" destOrd="0" parTransId="{924AB21F-CC31-4172-B4CB-DEE31C50D896}" sibTransId="{A912FE7A-0D10-44C8-8AFF-E6603F807DA0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68FCD8B7-538F-43F3-A046-C21A6F0BA92D}" type="presParOf" srcId="{23270929-97A3-4BC8-BCD2-BA288F86FF84}" destId="{7DCB24A5-56C8-4506-B18D-72DA469F683F}" srcOrd="5" destOrd="0" presId="urn:microsoft.com/office/officeart/2005/8/layout/chevron1"/>
    <dgm:cxn modelId="{309F41EC-EDAF-403F-8C1A-BDE2A359B7FB}" type="presParOf" srcId="{23270929-97A3-4BC8-BCD2-BA288F86FF84}" destId="{15C3D3F4-CE49-4C68-BFD5-424D7DFEEA8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91.12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91.91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91.61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2946A7D2-D076-4788-88F3-BE4478AA906F}">
      <dgm:prSet phldrT="[Texto]"/>
      <dgm:spPr/>
      <dgm:t>
        <a:bodyPr/>
        <a:lstStyle/>
        <a:p>
          <a:r>
            <a:rPr lang="es-MX" dirty="0" smtClean="0"/>
            <a:t>92.29</a:t>
          </a:r>
          <a:endParaRPr lang="es-MX" dirty="0"/>
        </a:p>
      </dgm:t>
    </dgm:pt>
    <dgm:pt modelId="{60FC1600-8F3F-4F4F-9126-3312F7D3BD69}" type="parTrans" cxnId="{C6BE7538-48C3-4C51-BB6D-052C4F41399E}">
      <dgm:prSet/>
      <dgm:spPr/>
      <dgm:t>
        <a:bodyPr/>
        <a:lstStyle/>
        <a:p>
          <a:endParaRPr lang="es-MX"/>
        </a:p>
      </dgm:t>
    </dgm:pt>
    <dgm:pt modelId="{8278FD57-E9D5-4F86-897F-49E966D3DB82}" type="sibTrans" cxnId="{C6BE7538-48C3-4C51-BB6D-052C4F41399E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 custLinFactNeighborX="4670" custLinFactNeighborY="4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64C111-BF42-4124-BFFB-39B3941C35C8}" type="pres">
      <dgm:prSet presAssocID="{AA38552D-38E8-4003-AF6C-A877F84D7D0F}" presName="parTxOnlySpace" presStyleCnt="0"/>
      <dgm:spPr/>
    </dgm:pt>
    <dgm:pt modelId="{E0A53234-7994-46D7-9D1E-8157ACA7A101}" type="pres">
      <dgm:prSet presAssocID="{2946A7D2-D076-4788-88F3-BE4478AA906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AF7EF622-3F90-4832-8680-875B357D4EF9}" type="presOf" srcId="{2946A7D2-D076-4788-88F3-BE4478AA906F}" destId="{E0A53234-7994-46D7-9D1E-8157ACA7A101}" srcOrd="0" destOrd="0" presId="urn:microsoft.com/office/officeart/2005/8/layout/chevron1"/>
    <dgm:cxn modelId="{C6BE7538-48C3-4C51-BB6D-052C4F41399E}" srcId="{53072D0F-88A9-47D5-9993-0272D06E0280}" destId="{2946A7D2-D076-4788-88F3-BE4478AA906F}" srcOrd="3" destOrd="0" parTransId="{60FC1600-8F3F-4F4F-9126-3312F7D3BD69}" sibTransId="{8278FD57-E9D5-4F86-897F-49E966D3DB82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ED137EF3-594F-4917-832A-BCD8D020A011}" type="presParOf" srcId="{23270929-97A3-4BC8-BCD2-BA288F86FF84}" destId="{CC64C111-BF42-4124-BFFB-39B3941C35C8}" srcOrd="5" destOrd="0" presId="urn:microsoft.com/office/officeart/2005/8/layout/chevron1"/>
    <dgm:cxn modelId="{C0936253-F1B6-4C5F-BD1F-47D21B3845E4}" type="presParOf" srcId="{23270929-97A3-4BC8-BCD2-BA288F86FF84}" destId="{E0A53234-7994-46D7-9D1E-8157ACA7A10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0.14 %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0.16 %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0.16 %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836EDBB2-F461-4CDB-B297-9384079BABB1}">
      <dgm:prSet phldrT="[Texto]"/>
      <dgm:spPr/>
      <dgm:t>
        <a:bodyPr/>
        <a:lstStyle/>
        <a:p>
          <a:r>
            <a:rPr lang="es-MX" dirty="0"/>
            <a:t>0.17%</a:t>
          </a:r>
        </a:p>
      </dgm:t>
    </dgm:pt>
    <dgm:pt modelId="{66DDE088-1032-4E86-A581-C3506B895794}" type="parTrans" cxnId="{A5527662-1A69-4782-B362-F44E76A74024}">
      <dgm:prSet/>
      <dgm:spPr/>
      <dgm:t>
        <a:bodyPr/>
        <a:lstStyle/>
        <a:p>
          <a:endParaRPr lang="es-MX"/>
        </a:p>
      </dgm:t>
    </dgm:pt>
    <dgm:pt modelId="{605C3C73-BF66-4854-AAD1-02DBC96AF36C}" type="sibTrans" cxnId="{A5527662-1A69-4782-B362-F44E76A74024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9F267A-2CB3-4298-867D-44A7D7D47A42}" type="pres">
      <dgm:prSet presAssocID="{AA38552D-38E8-4003-AF6C-A877F84D7D0F}" presName="parTxOnlySpace" presStyleCnt="0"/>
      <dgm:spPr/>
    </dgm:pt>
    <dgm:pt modelId="{66027E14-105B-4423-82CB-26A59E2A5405}" type="pres">
      <dgm:prSet presAssocID="{836EDBB2-F461-4CDB-B297-9384079BABB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A5527662-1A69-4782-B362-F44E76A74024}" srcId="{53072D0F-88A9-47D5-9993-0272D06E0280}" destId="{836EDBB2-F461-4CDB-B297-9384079BABB1}" srcOrd="3" destOrd="0" parTransId="{66DDE088-1032-4E86-A581-C3506B895794}" sibTransId="{605C3C73-BF66-4854-AAD1-02DBC96AF36C}"/>
    <dgm:cxn modelId="{502E8016-9D4B-4E53-A199-214D1DF4DF16}" type="presOf" srcId="{836EDBB2-F461-4CDB-B297-9384079BABB1}" destId="{66027E14-105B-4423-82CB-26A59E2A5405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FBD3820E-2784-42BF-B44E-195F4750B538}" type="presParOf" srcId="{23270929-97A3-4BC8-BCD2-BA288F86FF84}" destId="{C39F267A-2CB3-4298-867D-44A7D7D47A42}" srcOrd="5" destOrd="0" presId="urn:microsoft.com/office/officeart/2005/8/layout/chevron1"/>
    <dgm:cxn modelId="{F31F4BDC-5470-4E25-ADAC-2F87410BC4EB}" type="presParOf" srcId="{23270929-97A3-4BC8-BCD2-BA288F86FF84}" destId="{66027E14-105B-4423-82CB-26A59E2A5405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 custT="1"/>
      <dgm:spPr/>
      <dgm:t>
        <a:bodyPr/>
        <a:lstStyle/>
        <a:p>
          <a:r>
            <a:rPr lang="es-ES" sz="1200" dirty="0"/>
            <a:t>77,573</a:t>
          </a:r>
          <a:endParaRPr lang="es-MX" sz="1200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 sz="1100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 sz="1100"/>
        </a:p>
      </dgm:t>
    </dgm:pt>
    <dgm:pt modelId="{6A8FBDA1-9DC9-4769-92F3-B861F4092EBA}">
      <dgm:prSet phldrT="[Texto]" custT="1"/>
      <dgm:spPr/>
      <dgm:t>
        <a:bodyPr/>
        <a:lstStyle/>
        <a:p>
          <a:r>
            <a:rPr lang="es-ES" sz="1200" dirty="0"/>
            <a:t>78,248</a:t>
          </a:r>
          <a:endParaRPr lang="es-MX" sz="1200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 sz="1100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 sz="1100"/>
        </a:p>
      </dgm:t>
    </dgm:pt>
    <dgm:pt modelId="{02E307EF-CD92-4D11-9914-DD0FFAF2B14B}">
      <dgm:prSet phldrT="[Texto]" custT="1"/>
      <dgm:spPr/>
      <dgm:t>
        <a:bodyPr/>
        <a:lstStyle/>
        <a:p>
          <a:r>
            <a:rPr lang="es-ES" sz="1200" dirty="0"/>
            <a:t>77,993</a:t>
          </a:r>
          <a:endParaRPr lang="es-MX" sz="1200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 sz="1100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 sz="1100"/>
        </a:p>
      </dgm:t>
    </dgm:pt>
    <dgm:pt modelId="{E41053D5-8F7D-47EA-BA69-E0AE6DC8D31F}">
      <dgm:prSet phldrT="[Texto]" custT="1"/>
      <dgm:spPr/>
      <dgm:t>
        <a:bodyPr/>
        <a:lstStyle/>
        <a:p>
          <a:r>
            <a:rPr lang="es-MX" sz="1200" dirty="0" smtClean="0"/>
            <a:t>78,569</a:t>
          </a:r>
          <a:endParaRPr lang="es-MX" sz="1200" dirty="0"/>
        </a:p>
      </dgm:t>
    </dgm:pt>
    <dgm:pt modelId="{F2D92917-B211-4F66-90FB-3725815CDBF9}" type="parTrans" cxnId="{E0813F38-2729-4778-AA6F-935F177E90E4}">
      <dgm:prSet/>
      <dgm:spPr/>
      <dgm:t>
        <a:bodyPr/>
        <a:lstStyle/>
        <a:p>
          <a:endParaRPr lang="es-MX"/>
        </a:p>
      </dgm:t>
    </dgm:pt>
    <dgm:pt modelId="{1F2A5674-8592-4878-8100-F9FFD679651A}" type="sibTrans" cxnId="{E0813F38-2729-4778-AA6F-935F177E90E4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CDDED7-413B-4A91-8AC6-8E96602EDF81}" type="pres">
      <dgm:prSet presAssocID="{AA38552D-38E8-4003-AF6C-A877F84D7D0F}" presName="parTxOnlySpace" presStyleCnt="0"/>
      <dgm:spPr/>
    </dgm:pt>
    <dgm:pt modelId="{DF52AE79-7E34-4736-B484-04360CFA3784}" type="pres">
      <dgm:prSet presAssocID="{E41053D5-8F7D-47EA-BA69-E0AE6DC8D31F}" presName="parTxOnly" presStyleLbl="node1" presStyleIdx="3" presStyleCnt="4" custScaleY="994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47B915FF-3BB2-4183-B927-9ED4B09EE8CD}" type="presOf" srcId="{E41053D5-8F7D-47EA-BA69-E0AE6DC8D31F}" destId="{DF52AE79-7E34-4736-B484-04360CFA3784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E0813F38-2729-4778-AA6F-935F177E90E4}" srcId="{53072D0F-88A9-47D5-9993-0272D06E0280}" destId="{E41053D5-8F7D-47EA-BA69-E0AE6DC8D31F}" srcOrd="3" destOrd="0" parTransId="{F2D92917-B211-4F66-90FB-3725815CDBF9}" sibTransId="{1F2A5674-8592-4878-8100-F9FFD679651A}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43C859F7-6D3A-483D-B649-7E1977FF67EA}" type="presParOf" srcId="{23270929-97A3-4BC8-BCD2-BA288F86FF84}" destId="{B3CDDED7-413B-4A91-8AC6-8E96602EDF81}" srcOrd="5" destOrd="0" presId="urn:microsoft.com/office/officeart/2005/8/layout/chevron1"/>
    <dgm:cxn modelId="{6DC78E61-E794-4A42-86FA-D8B73F664DE0}" type="presParOf" srcId="{23270929-97A3-4BC8-BCD2-BA288F86FF84}" destId="{DF52AE79-7E34-4736-B484-04360CFA378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E88B011D-9A5A-4E62-9213-6D2CBE0D8F4B}" type="presOf" srcId="{53072D0F-88A9-47D5-9993-0272D06E0280}" destId="{23270929-97A3-4BC8-BCD2-BA288F86FF84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F247DD71-457A-4F09-AC1A-0F5A8F1F9FEC}" type="presOf" srcId="{53072D0F-88A9-47D5-9993-0272D06E0280}" destId="{23270929-97A3-4BC8-BCD2-BA288F86FF84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25E7891E-CE1E-4D75-ADC0-4A4FDE127602}">
      <dgm:prSet phldrT="[Texto]"/>
      <dgm:spPr>
        <a:solidFill>
          <a:srgbClr val="DA3620"/>
        </a:solidFill>
      </dgm:spPr>
      <dgm:t>
        <a:bodyPr/>
        <a:lstStyle/>
        <a:p>
          <a:r>
            <a:rPr lang="es-ES" dirty="0"/>
            <a:t>48.14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>
        <a:solidFill>
          <a:srgbClr val="FA3D38"/>
        </a:solidFill>
      </dgm:spPr>
      <dgm:t>
        <a:bodyPr/>
        <a:lstStyle/>
        <a:p>
          <a:r>
            <a:rPr lang="es-ES" dirty="0"/>
            <a:t>69.34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4420FF38-C3E9-40DE-A78B-7D7C8F4AEFAF}">
      <dgm:prSet phldrT="[Texto]"/>
      <dgm:spPr>
        <a:solidFill>
          <a:srgbClr val="FC918E"/>
        </a:solidFill>
      </dgm:spPr>
      <dgm:t>
        <a:bodyPr/>
        <a:lstStyle/>
        <a:p>
          <a:r>
            <a:rPr lang="es-ES" dirty="0"/>
            <a:t>74.53</a:t>
          </a:r>
          <a:endParaRPr lang="es-MX" dirty="0"/>
        </a:p>
      </dgm:t>
    </dgm:pt>
    <dgm:pt modelId="{AC12F84B-1453-4582-9972-7AC110370F3A}" type="parTrans" cxnId="{7BD81F78-DCB0-43C9-BD6A-3CCFF68B993D}">
      <dgm:prSet/>
      <dgm:spPr/>
      <dgm:t>
        <a:bodyPr/>
        <a:lstStyle/>
        <a:p>
          <a:endParaRPr lang="es-MX"/>
        </a:p>
      </dgm:t>
    </dgm:pt>
    <dgm:pt modelId="{E82578CC-1C69-43F6-BEA1-9B13E3A2BF86}" type="sibTrans" cxnId="{7BD81F78-DCB0-43C9-BD6A-3CCFF68B993D}">
      <dgm:prSet/>
      <dgm:spPr/>
      <dgm:t>
        <a:bodyPr/>
        <a:lstStyle/>
        <a:p>
          <a:endParaRPr lang="es-MX"/>
        </a:p>
      </dgm:t>
    </dgm:pt>
    <dgm:pt modelId="{8D921ECB-0BAE-4B88-8149-001F03FC4270}">
      <dgm:prSet phldrT="[Texto]"/>
      <dgm:spPr>
        <a:solidFill>
          <a:srgbClr val="FC918E"/>
        </a:solidFill>
      </dgm:spPr>
      <dgm:t>
        <a:bodyPr/>
        <a:lstStyle/>
        <a:p>
          <a:r>
            <a:rPr lang="es-ES" dirty="0"/>
            <a:t>69.11</a:t>
          </a:r>
          <a:endParaRPr lang="es-MX" dirty="0"/>
        </a:p>
      </dgm:t>
    </dgm:pt>
    <dgm:pt modelId="{EEA3CC41-AF10-4F7F-8CB6-D9AF5485B9A8}" type="parTrans" cxnId="{F5F6CF4E-3506-4B51-8C08-10AEBE743B66}">
      <dgm:prSet/>
      <dgm:spPr/>
      <dgm:t>
        <a:bodyPr/>
        <a:lstStyle/>
        <a:p>
          <a:endParaRPr lang="es-MX"/>
        </a:p>
      </dgm:t>
    </dgm:pt>
    <dgm:pt modelId="{FA358557-A345-4938-8C80-0C99AC85E56F}" type="sibTrans" cxnId="{F5F6CF4E-3506-4B51-8C08-10AEBE743B66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EF3AD3-29FA-48AA-80FF-7DE5D7FAD621}" type="pres">
      <dgm:prSet presAssocID="{AA38552D-38E8-4003-AF6C-A877F84D7D0F}" presName="parTxOnlySpace" presStyleCnt="0"/>
      <dgm:spPr/>
    </dgm:pt>
    <dgm:pt modelId="{944BE4A0-1D2A-442B-8628-F9388D199D3B}" type="pres">
      <dgm:prSet presAssocID="{4420FF38-C3E9-40DE-A78B-7D7C8F4AEFA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8E3BFD-C13B-4ADE-AAF9-2C818531B534}" type="pres">
      <dgm:prSet presAssocID="{E82578CC-1C69-43F6-BEA1-9B13E3A2BF86}" presName="parTxOnlySpace" presStyleCnt="0"/>
      <dgm:spPr/>
    </dgm:pt>
    <dgm:pt modelId="{F893CEB1-21AA-416A-AB59-BEC20E2442CB}" type="pres">
      <dgm:prSet presAssocID="{8D921ECB-0BAE-4B88-8149-001F03FC4270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0ED4155-4FA1-4C16-87D7-49761D8D9AD1}" type="presOf" srcId="{4420FF38-C3E9-40DE-A78B-7D7C8F4AEFAF}" destId="{944BE4A0-1D2A-442B-8628-F9388D199D3B}" srcOrd="0" destOrd="0" presId="urn:microsoft.com/office/officeart/2005/8/layout/chevron1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7E35E56E-6E9E-4E31-A28B-0DAC72365013}" type="presOf" srcId="{8D921ECB-0BAE-4B88-8149-001F03FC4270}" destId="{F893CEB1-21AA-416A-AB59-BEC20E2442CB}" srcOrd="0" destOrd="0" presId="urn:microsoft.com/office/officeart/2005/8/layout/chevron1"/>
    <dgm:cxn modelId="{F5F6CF4E-3506-4B51-8C08-10AEBE743B66}" srcId="{53072D0F-88A9-47D5-9993-0272D06E0280}" destId="{8D921ECB-0BAE-4B88-8149-001F03FC4270}" srcOrd="3" destOrd="0" parTransId="{EEA3CC41-AF10-4F7F-8CB6-D9AF5485B9A8}" sibTransId="{FA358557-A345-4938-8C80-0C99AC85E56F}"/>
    <dgm:cxn modelId="{7BD81F78-DCB0-43C9-BD6A-3CCFF68B993D}" srcId="{53072D0F-88A9-47D5-9993-0272D06E0280}" destId="{4420FF38-C3E9-40DE-A78B-7D7C8F4AEFAF}" srcOrd="2" destOrd="0" parTransId="{AC12F84B-1453-4582-9972-7AC110370F3A}" sibTransId="{E82578CC-1C69-43F6-BEA1-9B13E3A2BF86}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367B0750-F31A-4CF5-9A7E-FCCA201962FB}" srcId="{53072D0F-88A9-47D5-9993-0272D06E0280}" destId="{6A8FBDA1-9DC9-4769-92F3-B861F4092EBA}" srcOrd="1" destOrd="0" parTransId="{236D0CA0-8158-4D37-B7DE-B4F44BD74A18}" sibTransId="{AA38552D-38E8-4003-AF6C-A877F84D7D0F}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7D77148E-A9D8-4171-B057-56585F006B11}" type="presParOf" srcId="{23270929-97A3-4BC8-BCD2-BA288F86FF84}" destId="{4DA7B124-E4C4-4906-9A53-4A9104BF0D0C}" srcOrd="2" destOrd="0" presId="urn:microsoft.com/office/officeart/2005/8/layout/chevron1"/>
    <dgm:cxn modelId="{B7CEBFDB-9D7B-48A5-B4EF-579293D2E95E}" type="presParOf" srcId="{23270929-97A3-4BC8-BCD2-BA288F86FF84}" destId="{41EF3AD3-29FA-48AA-80FF-7DE5D7FAD621}" srcOrd="3" destOrd="0" presId="urn:microsoft.com/office/officeart/2005/8/layout/chevron1"/>
    <dgm:cxn modelId="{73B97526-1371-4D0C-A698-DE84DB863D71}" type="presParOf" srcId="{23270929-97A3-4BC8-BCD2-BA288F86FF84}" destId="{944BE4A0-1D2A-442B-8628-F9388D199D3B}" srcOrd="4" destOrd="0" presId="urn:microsoft.com/office/officeart/2005/8/layout/chevron1"/>
    <dgm:cxn modelId="{FA7AC7BF-6C56-4B0C-AA7C-FF99D55D8C93}" type="presParOf" srcId="{23270929-97A3-4BC8-BCD2-BA288F86FF84}" destId="{078E3BFD-C13B-4ADE-AAF9-2C818531B534}" srcOrd="5" destOrd="0" presId="urn:microsoft.com/office/officeart/2005/8/layout/chevron1"/>
    <dgm:cxn modelId="{3B97F518-EC3E-4A79-839B-C7D6685607A7}" type="presParOf" srcId="{23270929-97A3-4BC8-BCD2-BA288F86FF84}" destId="{F893CEB1-21AA-416A-AB59-BEC20E2442C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25E7891E-CE1E-4D75-ADC0-4A4FDE127602}">
      <dgm:prSet phldrT="[Texto]" custT="1"/>
      <dgm:spPr>
        <a:solidFill>
          <a:srgbClr val="DA3620"/>
        </a:solidFill>
      </dgm:spPr>
      <dgm:t>
        <a:bodyPr/>
        <a:lstStyle/>
        <a:p>
          <a:r>
            <a:rPr lang="es-MX" sz="1100" b="1" i="0" u="none" dirty="0"/>
            <a:t>158,996,271 </a:t>
          </a:r>
          <a:endParaRPr lang="es-MX" sz="1100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 sz="2000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 sz="2000"/>
        </a:p>
      </dgm:t>
    </dgm:pt>
    <dgm:pt modelId="{6A8FBDA1-9DC9-4769-92F3-B861F4092EBA}">
      <dgm:prSet phldrT="[Texto]" custT="1"/>
      <dgm:spPr>
        <a:solidFill>
          <a:srgbClr val="FA3D38"/>
        </a:solidFill>
      </dgm:spPr>
      <dgm:t>
        <a:bodyPr/>
        <a:lstStyle/>
        <a:p>
          <a:r>
            <a:rPr lang="es-MX" sz="1100" b="1" i="0" u="none" dirty="0"/>
            <a:t>126,705,541</a:t>
          </a:r>
          <a:endParaRPr lang="es-MX" sz="1100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 sz="2000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 sz="2000"/>
        </a:p>
      </dgm:t>
    </dgm:pt>
    <dgm:pt modelId="{4420FF38-C3E9-40DE-A78B-7D7C8F4AEFAF}">
      <dgm:prSet phldrT="[Texto]" custT="1"/>
      <dgm:spPr>
        <a:solidFill>
          <a:srgbClr val="FC918E"/>
        </a:solidFill>
      </dgm:spPr>
      <dgm:t>
        <a:bodyPr/>
        <a:lstStyle/>
        <a:p>
          <a:r>
            <a:rPr lang="es-MX" sz="1100" b="1" i="0" u="none" dirty="0"/>
            <a:t>135,044,373</a:t>
          </a:r>
          <a:endParaRPr lang="es-MX" sz="1100" dirty="0"/>
        </a:p>
      </dgm:t>
    </dgm:pt>
    <dgm:pt modelId="{AC12F84B-1453-4582-9972-7AC110370F3A}" type="parTrans" cxnId="{7BD81F78-DCB0-43C9-BD6A-3CCFF68B993D}">
      <dgm:prSet/>
      <dgm:spPr/>
      <dgm:t>
        <a:bodyPr/>
        <a:lstStyle/>
        <a:p>
          <a:endParaRPr lang="es-MX" sz="2000"/>
        </a:p>
      </dgm:t>
    </dgm:pt>
    <dgm:pt modelId="{E82578CC-1C69-43F6-BEA1-9B13E3A2BF86}" type="sibTrans" cxnId="{7BD81F78-DCB0-43C9-BD6A-3CCFF68B993D}">
      <dgm:prSet/>
      <dgm:spPr/>
      <dgm:t>
        <a:bodyPr/>
        <a:lstStyle/>
        <a:p>
          <a:endParaRPr lang="es-MX" sz="2000"/>
        </a:p>
      </dgm:t>
    </dgm:pt>
    <dgm:pt modelId="{783DCE03-8A9C-42BC-B864-17991FB3E6D9}">
      <dgm:prSet phldrT="[Texto]" custT="1"/>
      <dgm:spPr>
        <a:solidFill>
          <a:srgbClr val="FC918E"/>
        </a:solidFill>
      </dgm:spPr>
      <dgm:t>
        <a:bodyPr/>
        <a:lstStyle/>
        <a:p>
          <a:r>
            <a:rPr lang="es-MX" sz="1100" b="0" i="0" u="none" dirty="0"/>
            <a:t>548,153,467 </a:t>
          </a:r>
          <a:endParaRPr lang="es-MX" sz="1100" dirty="0"/>
        </a:p>
      </dgm:t>
    </dgm:pt>
    <dgm:pt modelId="{5608FC34-A28B-45A2-81C4-D9976F1881E0}" type="parTrans" cxnId="{961E2BB0-0B86-4031-BE21-AA49BA59D49E}">
      <dgm:prSet/>
      <dgm:spPr/>
      <dgm:t>
        <a:bodyPr/>
        <a:lstStyle/>
        <a:p>
          <a:endParaRPr lang="es-MX"/>
        </a:p>
      </dgm:t>
    </dgm:pt>
    <dgm:pt modelId="{1FD43431-0018-4C0A-A64D-6089D39352E4}" type="sibTrans" cxnId="{961E2BB0-0B86-4031-BE21-AA49BA59D49E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EF3AD3-29FA-48AA-80FF-7DE5D7FAD621}" type="pres">
      <dgm:prSet presAssocID="{AA38552D-38E8-4003-AF6C-A877F84D7D0F}" presName="parTxOnlySpace" presStyleCnt="0"/>
      <dgm:spPr/>
    </dgm:pt>
    <dgm:pt modelId="{944BE4A0-1D2A-442B-8628-F9388D199D3B}" type="pres">
      <dgm:prSet presAssocID="{4420FF38-C3E9-40DE-A78B-7D7C8F4AEFA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A4A419-5887-49CE-9A88-44D42035E188}" type="pres">
      <dgm:prSet presAssocID="{E82578CC-1C69-43F6-BEA1-9B13E3A2BF86}" presName="parTxOnlySpace" presStyleCnt="0"/>
      <dgm:spPr/>
    </dgm:pt>
    <dgm:pt modelId="{39BAE4F8-1535-4DB4-800A-FB1C67119963}" type="pres">
      <dgm:prSet presAssocID="{783DCE03-8A9C-42BC-B864-17991FB3E6D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E950C09-063F-4142-91BC-389DC488E5C3}" type="presOf" srcId="{783DCE03-8A9C-42BC-B864-17991FB3E6D9}" destId="{39BAE4F8-1535-4DB4-800A-FB1C67119963}" srcOrd="0" destOrd="0" presId="urn:microsoft.com/office/officeart/2005/8/layout/chevron1"/>
    <dgm:cxn modelId="{60ED4155-4FA1-4C16-87D7-49761D8D9AD1}" type="presOf" srcId="{4420FF38-C3E9-40DE-A78B-7D7C8F4AEFAF}" destId="{944BE4A0-1D2A-442B-8628-F9388D199D3B}" srcOrd="0" destOrd="0" presId="urn:microsoft.com/office/officeart/2005/8/layout/chevron1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7BD81F78-DCB0-43C9-BD6A-3CCFF68B993D}" srcId="{53072D0F-88A9-47D5-9993-0272D06E0280}" destId="{4420FF38-C3E9-40DE-A78B-7D7C8F4AEFAF}" srcOrd="2" destOrd="0" parTransId="{AC12F84B-1453-4582-9972-7AC110370F3A}" sibTransId="{E82578CC-1C69-43F6-BEA1-9B13E3A2BF86}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367B0750-F31A-4CF5-9A7E-FCCA201962FB}" srcId="{53072D0F-88A9-47D5-9993-0272D06E0280}" destId="{6A8FBDA1-9DC9-4769-92F3-B861F4092EBA}" srcOrd="1" destOrd="0" parTransId="{236D0CA0-8158-4D37-B7DE-B4F44BD74A18}" sibTransId="{AA38552D-38E8-4003-AF6C-A877F84D7D0F}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961E2BB0-0B86-4031-BE21-AA49BA59D49E}" srcId="{53072D0F-88A9-47D5-9993-0272D06E0280}" destId="{783DCE03-8A9C-42BC-B864-17991FB3E6D9}" srcOrd="3" destOrd="0" parTransId="{5608FC34-A28B-45A2-81C4-D9976F1881E0}" sibTransId="{1FD43431-0018-4C0A-A64D-6089D39352E4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7D77148E-A9D8-4171-B057-56585F006B11}" type="presParOf" srcId="{23270929-97A3-4BC8-BCD2-BA288F86FF84}" destId="{4DA7B124-E4C4-4906-9A53-4A9104BF0D0C}" srcOrd="2" destOrd="0" presId="urn:microsoft.com/office/officeart/2005/8/layout/chevron1"/>
    <dgm:cxn modelId="{B7CEBFDB-9D7B-48A5-B4EF-579293D2E95E}" type="presParOf" srcId="{23270929-97A3-4BC8-BCD2-BA288F86FF84}" destId="{41EF3AD3-29FA-48AA-80FF-7DE5D7FAD621}" srcOrd="3" destOrd="0" presId="urn:microsoft.com/office/officeart/2005/8/layout/chevron1"/>
    <dgm:cxn modelId="{73B97526-1371-4D0C-A698-DE84DB863D71}" type="presParOf" srcId="{23270929-97A3-4BC8-BCD2-BA288F86FF84}" destId="{944BE4A0-1D2A-442B-8628-F9388D199D3B}" srcOrd="4" destOrd="0" presId="urn:microsoft.com/office/officeart/2005/8/layout/chevron1"/>
    <dgm:cxn modelId="{3E896217-236C-44D7-9D8B-43267C8D6655}" type="presParOf" srcId="{23270929-97A3-4BC8-BCD2-BA288F86FF84}" destId="{8EA4A419-5887-49CE-9A88-44D42035E188}" srcOrd="5" destOrd="0" presId="urn:microsoft.com/office/officeart/2005/8/layout/chevron1"/>
    <dgm:cxn modelId="{0DB1EDFA-A195-4491-8AC2-3AC3985793D2}" type="presParOf" srcId="{23270929-97A3-4BC8-BCD2-BA288F86FF84}" destId="{39BAE4F8-1535-4DB4-800A-FB1C6711996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3C0F106-BCF4-445B-AA47-0C9D9DDC160B}" type="presOf" srcId="{53072D0F-88A9-47D5-9993-0272D06E0280}" destId="{23270929-97A3-4BC8-BCD2-BA288F86FF84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0.31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1" custLinFactNeighborX="4375" custLinFactNeighborY="-6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9578575E-69CC-4365-A94C-A9D12BC7DC21}" type="presParOf" srcId="{23270929-97A3-4BC8-BCD2-BA288F86FF84}" destId="{170C90A6-D266-451E-8848-39C09C6857ED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115 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133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137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9FF0EB3D-8915-42FA-8769-1E42F6B7FE0D}">
      <dgm:prSet phldrT="[Texto]"/>
      <dgm:spPr/>
      <dgm:t>
        <a:bodyPr/>
        <a:lstStyle/>
        <a:p>
          <a:r>
            <a:rPr lang="es-MX" dirty="0"/>
            <a:t>144</a:t>
          </a:r>
        </a:p>
      </dgm:t>
    </dgm:pt>
    <dgm:pt modelId="{3E102B70-EC1C-439E-9E75-D58AC6918523}" type="parTrans" cxnId="{F1FD6BBA-E39F-4D22-B828-C443262B4082}">
      <dgm:prSet/>
      <dgm:spPr/>
      <dgm:t>
        <a:bodyPr/>
        <a:lstStyle/>
        <a:p>
          <a:endParaRPr lang="es-MX"/>
        </a:p>
      </dgm:t>
    </dgm:pt>
    <dgm:pt modelId="{6F30319F-D073-47E5-8027-A56AB4C2E197}" type="sibTrans" cxnId="{F1FD6BBA-E39F-4D22-B828-C443262B4082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DFA7E4-E497-4573-B76C-C8723ECB90D0}" type="pres">
      <dgm:prSet presAssocID="{AA38552D-38E8-4003-AF6C-A877F84D7D0F}" presName="parTxOnlySpace" presStyleCnt="0"/>
      <dgm:spPr/>
    </dgm:pt>
    <dgm:pt modelId="{4F239721-96C9-4532-81FD-491F9078972A}" type="pres">
      <dgm:prSet presAssocID="{9FF0EB3D-8915-42FA-8769-1E42F6B7FE0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F1FD6BBA-E39F-4D22-B828-C443262B4082}" srcId="{53072D0F-88A9-47D5-9993-0272D06E0280}" destId="{9FF0EB3D-8915-42FA-8769-1E42F6B7FE0D}" srcOrd="3" destOrd="0" parTransId="{3E102B70-EC1C-439E-9E75-D58AC6918523}" sibTransId="{6F30319F-D073-47E5-8027-A56AB4C2E197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66634161-1858-4A4C-BCEC-9F3DB29713FA}" type="presOf" srcId="{9FF0EB3D-8915-42FA-8769-1E42F6B7FE0D}" destId="{4F239721-96C9-4532-81FD-491F9078972A}" srcOrd="0" destOrd="0" presId="urn:microsoft.com/office/officeart/2005/8/layout/chevron1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C0ACA5D3-C2C1-4F5A-9A80-D183655B8972}" type="presParOf" srcId="{23270929-97A3-4BC8-BCD2-BA288F86FF84}" destId="{BCDFA7E4-E497-4573-B76C-C8723ECB90D0}" srcOrd="5" destOrd="0" presId="urn:microsoft.com/office/officeart/2005/8/layout/chevron1"/>
    <dgm:cxn modelId="{A73A59E0-9E41-415E-A4C8-34B4FA2E71DF}" type="presParOf" srcId="{23270929-97A3-4BC8-BCD2-BA288F86FF84}" destId="{4F239721-96C9-4532-81FD-491F9078972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100 %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100 %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100 %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B1B0F636-44E6-4494-9415-93DE93D0F979}">
      <dgm:prSet phldrT="[Texto]"/>
      <dgm:spPr/>
      <dgm:t>
        <a:bodyPr/>
        <a:lstStyle/>
        <a:p>
          <a:r>
            <a:rPr lang="es-MX" dirty="0"/>
            <a:t>100 %</a:t>
          </a:r>
        </a:p>
      </dgm:t>
    </dgm:pt>
    <dgm:pt modelId="{0CF73783-E597-4EA6-8598-B0BE2675C9D9}" type="parTrans" cxnId="{FE1A1FA4-F1F5-4A18-9B7B-967AD432B8A5}">
      <dgm:prSet/>
      <dgm:spPr/>
      <dgm:t>
        <a:bodyPr/>
        <a:lstStyle/>
        <a:p>
          <a:endParaRPr lang="es-MX"/>
        </a:p>
      </dgm:t>
    </dgm:pt>
    <dgm:pt modelId="{D174F2BE-7C18-4921-9E99-2251D9CDA557}" type="sibTrans" cxnId="{FE1A1FA4-F1F5-4A18-9B7B-967AD432B8A5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5E3053-F165-4145-9A93-8FEBD686C7C6}" type="pres">
      <dgm:prSet presAssocID="{AA38552D-38E8-4003-AF6C-A877F84D7D0F}" presName="parTxOnlySpace" presStyleCnt="0"/>
      <dgm:spPr/>
    </dgm:pt>
    <dgm:pt modelId="{3B9E5B97-85EA-4625-91DF-B340D5ABF958}" type="pres">
      <dgm:prSet presAssocID="{B1B0F636-44E6-4494-9415-93DE93D0F97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FE1A1FA4-F1F5-4A18-9B7B-967AD432B8A5}" srcId="{53072D0F-88A9-47D5-9993-0272D06E0280}" destId="{B1B0F636-44E6-4494-9415-93DE93D0F979}" srcOrd="3" destOrd="0" parTransId="{0CF73783-E597-4EA6-8598-B0BE2675C9D9}" sibTransId="{D174F2BE-7C18-4921-9E99-2251D9CDA557}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A4211B0-CF4E-4D97-9319-F19678597C2D}" type="presOf" srcId="{B1B0F636-44E6-4494-9415-93DE93D0F979}" destId="{3B9E5B97-85EA-4625-91DF-B340D5ABF958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AABA2126-4CAD-41CD-9D7E-F0F3821A9AC4}" type="presParOf" srcId="{23270929-97A3-4BC8-BCD2-BA288F86FF84}" destId="{845E3053-F165-4145-9A93-8FEBD686C7C6}" srcOrd="5" destOrd="0" presId="urn:microsoft.com/office/officeart/2005/8/layout/chevron1"/>
    <dgm:cxn modelId="{C81D8124-E2D9-42C5-AAB3-6F940036E37F}" type="presParOf" srcId="{23270929-97A3-4BC8-BCD2-BA288F86FF84}" destId="{3B9E5B97-85EA-4625-91DF-B340D5ABF95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84,671 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85,385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85,115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DC3A9A1F-1BED-4D5D-953D-C5026A61CA15}">
      <dgm:prSet phldrT="[Texto]"/>
      <dgm:spPr/>
      <dgm:t>
        <a:bodyPr/>
        <a:lstStyle/>
        <a:p>
          <a:r>
            <a:rPr lang="es-MX" dirty="0"/>
            <a:t>85,738</a:t>
          </a:r>
        </a:p>
      </dgm:t>
    </dgm:pt>
    <dgm:pt modelId="{FC8E16E3-AA2D-444A-87BB-20D62952C5CA}" type="parTrans" cxnId="{0CC98E77-FBA3-4C2D-BEAC-457B5B843A17}">
      <dgm:prSet/>
      <dgm:spPr/>
      <dgm:t>
        <a:bodyPr/>
        <a:lstStyle/>
        <a:p>
          <a:endParaRPr lang="es-MX"/>
        </a:p>
      </dgm:t>
    </dgm:pt>
    <dgm:pt modelId="{E18EACC6-B536-478B-AF71-A4FB3AABEBB3}" type="sibTrans" cxnId="{0CC98E77-FBA3-4C2D-BEAC-457B5B843A17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892C6F-EF48-4F76-A15E-3E8D6C3BBE8D}" type="pres">
      <dgm:prSet presAssocID="{AA38552D-38E8-4003-AF6C-A877F84D7D0F}" presName="parTxOnlySpace" presStyleCnt="0"/>
      <dgm:spPr/>
    </dgm:pt>
    <dgm:pt modelId="{5BC89FF0-762F-4EB9-B9E0-280916D30577}" type="pres">
      <dgm:prSet presAssocID="{DC3A9A1F-1BED-4D5D-953D-C5026A61CA1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0CC98E77-FBA3-4C2D-BEAC-457B5B843A17}" srcId="{53072D0F-88A9-47D5-9993-0272D06E0280}" destId="{DC3A9A1F-1BED-4D5D-953D-C5026A61CA15}" srcOrd="3" destOrd="0" parTransId="{FC8E16E3-AA2D-444A-87BB-20D62952C5CA}" sibTransId="{E18EACC6-B536-478B-AF71-A4FB3AABEBB3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518D8EF8-4475-4EC3-B1B0-9D77E9FA5320}" type="presOf" srcId="{DC3A9A1F-1BED-4D5D-953D-C5026A61CA15}" destId="{5BC89FF0-762F-4EB9-B9E0-280916D30577}" srcOrd="0" destOrd="0" presId="urn:microsoft.com/office/officeart/2005/8/layout/chevron1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6E4F88EF-72E8-4EC7-8A73-249A78F98FBB}" type="presParOf" srcId="{23270929-97A3-4BC8-BCD2-BA288F86FF84}" destId="{A5892C6F-EF48-4F76-A15E-3E8D6C3BBE8D}" srcOrd="5" destOrd="0" presId="urn:microsoft.com/office/officeart/2005/8/layout/chevron1"/>
    <dgm:cxn modelId="{7BA97FEA-EDF6-4E1C-9418-413D33F6983B}" type="presParOf" srcId="{23270929-97A3-4BC8-BCD2-BA288F86FF84}" destId="{5BC89FF0-762F-4EB9-B9E0-280916D3057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94.87 %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94.87 %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94.87 %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38197261-D402-448D-A0B3-903699A10EEC}">
      <dgm:prSet phldrT="[Texto]"/>
      <dgm:spPr/>
      <dgm:t>
        <a:bodyPr/>
        <a:lstStyle/>
        <a:p>
          <a:r>
            <a:rPr lang="es-MX" dirty="0" smtClean="0"/>
            <a:t>97.44 %</a:t>
          </a:r>
          <a:endParaRPr lang="es-MX" dirty="0"/>
        </a:p>
      </dgm:t>
    </dgm:pt>
    <dgm:pt modelId="{86F786DB-60B4-41FD-AA82-AE34B7519961}" type="parTrans" cxnId="{EFBA347F-165B-4632-B5AD-EF547740D241}">
      <dgm:prSet/>
      <dgm:spPr/>
      <dgm:t>
        <a:bodyPr/>
        <a:lstStyle/>
        <a:p>
          <a:endParaRPr lang="es-MX"/>
        </a:p>
      </dgm:t>
    </dgm:pt>
    <dgm:pt modelId="{D19C3588-51E0-4729-9A99-4B4E3A186B96}" type="sibTrans" cxnId="{EFBA347F-165B-4632-B5AD-EF547740D241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045FC6-495F-4241-A9F9-04673981C492}" type="pres">
      <dgm:prSet presAssocID="{AA38552D-38E8-4003-AF6C-A877F84D7D0F}" presName="parTxOnlySpace" presStyleCnt="0"/>
      <dgm:spPr/>
    </dgm:pt>
    <dgm:pt modelId="{AAB1F52A-7AC0-41FB-9579-5DAFF5BEB822}" type="pres">
      <dgm:prSet presAssocID="{38197261-D402-448D-A0B3-903699A10EE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A9E5DF73-87A8-436B-884F-E8E403ABCAE2}" type="presOf" srcId="{38197261-D402-448D-A0B3-903699A10EEC}" destId="{AAB1F52A-7AC0-41FB-9579-5DAFF5BEB822}" srcOrd="0" destOrd="0" presId="urn:microsoft.com/office/officeart/2005/8/layout/chevron1"/>
    <dgm:cxn modelId="{EFBA347F-165B-4632-B5AD-EF547740D241}" srcId="{53072D0F-88A9-47D5-9993-0272D06E0280}" destId="{38197261-D402-448D-A0B3-903699A10EEC}" srcOrd="3" destOrd="0" parTransId="{86F786DB-60B4-41FD-AA82-AE34B7519961}" sibTransId="{D19C3588-51E0-4729-9A99-4B4E3A186B96}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C59B326A-0DDD-40BF-B739-129446926A09}" type="presParOf" srcId="{23270929-97A3-4BC8-BCD2-BA288F86FF84}" destId="{03045FC6-495F-4241-A9F9-04673981C492}" srcOrd="5" destOrd="0" presId="urn:microsoft.com/office/officeart/2005/8/layout/chevron1"/>
    <dgm:cxn modelId="{C1E6884F-8B8D-4FA6-8459-A9F4EFF65451}" type="presParOf" srcId="{23270929-97A3-4BC8-BCD2-BA288F86FF84}" destId="{AAB1F52A-7AC0-41FB-9579-5DAFF5BEB822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5E7891E-CE1E-4D75-ADC0-4A4FDE127602}">
      <dgm:prSet phldrT="[Texto]"/>
      <dgm:spPr/>
      <dgm:t>
        <a:bodyPr/>
        <a:lstStyle/>
        <a:p>
          <a:r>
            <a:rPr lang="es-ES" dirty="0"/>
            <a:t>37</a:t>
          </a:r>
          <a:endParaRPr lang="es-MX" dirty="0"/>
        </a:p>
      </dgm:t>
    </dgm:pt>
    <dgm:pt modelId="{A1D40C69-8854-4E05-85F4-69723BE8D115}" type="parTrans" cxnId="{F1C4CC00-CF6A-4A41-9E33-8D9D87344354}">
      <dgm:prSet/>
      <dgm:spPr/>
      <dgm:t>
        <a:bodyPr/>
        <a:lstStyle/>
        <a:p>
          <a:endParaRPr lang="es-MX"/>
        </a:p>
      </dgm:t>
    </dgm:pt>
    <dgm:pt modelId="{564308F5-B0F4-46A7-B3D3-445EE31ED191}" type="sibTrans" cxnId="{F1C4CC00-CF6A-4A41-9E33-8D9D87344354}">
      <dgm:prSet/>
      <dgm:spPr/>
      <dgm:t>
        <a:bodyPr/>
        <a:lstStyle/>
        <a:p>
          <a:endParaRPr lang="es-MX"/>
        </a:p>
      </dgm:t>
    </dgm:pt>
    <dgm:pt modelId="{6A8FBDA1-9DC9-4769-92F3-B861F4092EBA}">
      <dgm:prSet phldrT="[Texto]"/>
      <dgm:spPr/>
      <dgm:t>
        <a:bodyPr/>
        <a:lstStyle/>
        <a:p>
          <a:r>
            <a:rPr lang="es-ES" dirty="0"/>
            <a:t>37</a:t>
          </a:r>
          <a:endParaRPr lang="es-MX" dirty="0"/>
        </a:p>
      </dgm:t>
    </dgm:pt>
    <dgm:pt modelId="{AA38552D-38E8-4003-AF6C-A877F84D7D0F}" type="sibTrans" cxnId="{367B0750-F31A-4CF5-9A7E-FCCA201962FB}">
      <dgm:prSet/>
      <dgm:spPr/>
      <dgm:t>
        <a:bodyPr/>
        <a:lstStyle/>
        <a:p>
          <a:endParaRPr lang="es-MX"/>
        </a:p>
      </dgm:t>
    </dgm:pt>
    <dgm:pt modelId="{236D0CA0-8158-4D37-B7DE-B4F44BD74A18}" type="parTrans" cxnId="{367B0750-F31A-4CF5-9A7E-FCCA201962FB}">
      <dgm:prSet/>
      <dgm:spPr/>
      <dgm:t>
        <a:bodyPr/>
        <a:lstStyle/>
        <a:p>
          <a:endParaRPr lang="es-MX"/>
        </a:p>
      </dgm:t>
    </dgm:pt>
    <dgm:pt modelId="{02E307EF-CD92-4D11-9914-DD0FFAF2B14B}">
      <dgm:prSet phldrT="[Texto]"/>
      <dgm:spPr/>
      <dgm:t>
        <a:bodyPr/>
        <a:lstStyle/>
        <a:p>
          <a:r>
            <a:rPr lang="es-ES" dirty="0"/>
            <a:t>37</a:t>
          </a:r>
          <a:endParaRPr lang="es-MX" dirty="0"/>
        </a:p>
      </dgm:t>
    </dgm:pt>
    <dgm:pt modelId="{24127AF0-51BB-4532-BA3F-A4968862AB6A}" type="parTrans" cxnId="{4BC96F01-A0CB-4725-A6F5-C4F58BF1ABFF}">
      <dgm:prSet/>
      <dgm:spPr/>
      <dgm:t>
        <a:bodyPr/>
        <a:lstStyle/>
        <a:p>
          <a:endParaRPr lang="es-MX"/>
        </a:p>
      </dgm:t>
    </dgm:pt>
    <dgm:pt modelId="{3A149EDF-9503-4360-AB02-281BD2D6C658}" type="sibTrans" cxnId="{4BC96F01-A0CB-4725-A6F5-C4F58BF1ABFF}">
      <dgm:prSet/>
      <dgm:spPr/>
      <dgm:t>
        <a:bodyPr/>
        <a:lstStyle/>
        <a:p>
          <a:endParaRPr lang="es-MX"/>
        </a:p>
      </dgm:t>
    </dgm:pt>
    <dgm:pt modelId="{B160E181-1110-4625-90C3-9868A9122181}">
      <dgm:prSet phldrT="[Texto]"/>
      <dgm:spPr/>
      <dgm:t>
        <a:bodyPr/>
        <a:lstStyle/>
        <a:p>
          <a:r>
            <a:rPr lang="es-MX" dirty="0" smtClean="0"/>
            <a:t>38</a:t>
          </a:r>
          <a:endParaRPr lang="es-MX" dirty="0"/>
        </a:p>
      </dgm:t>
    </dgm:pt>
    <dgm:pt modelId="{58F891F9-4E09-42A2-891E-C9A7DC65E5A3}" type="parTrans" cxnId="{3B1BE7B7-EA19-4CEE-9606-CFB19196E643}">
      <dgm:prSet/>
      <dgm:spPr/>
      <dgm:t>
        <a:bodyPr/>
        <a:lstStyle/>
        <a:p>
          <a:endParaRPr lang="es-MX"/>
        </a:p>
      </dgm:t>
    </dgm:pt>
    <dgm:pt modelId="{B4B953D1-AE69-4D1E-AD37-35685D3FA235}" type="sibTrans" cxnId="{3B1BE7B7-EA19-4CEE-9606-CFB19196E643}">
      <dgm:prSet/>
      <dgm:spPr/>
      <dgm:t>
        <a:bodyPr/>
        <a:lstStyle/>
        <a:p>
          <a:endParaRPr lang="es-MX"/>
        </a:p>
      </dgm:t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  <dgm:pt modelId="{170C90A6-D266-451E-8848-39C09C6857ED}" type="pres">
      <dgm:prSet presAssocID="{25E7891E-CE1E-4D75-ADC0-4A4FDE12760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9225F7-1308-46DB-83E5-6562FD8769C0}" type="pres">
      <dgm:prSet presAssocID="{564308F5-B0F4-46A7-B3D3-445EE31ED191}" presName="parTxOnlySpace" presStyleCnt="0"/>
      <dgm:spPr/>
    </dgm:pt>
    <dgm:pt modelId="{94255B58-C55B-4BB5-86DC-242E2835AB38}" type="pres">
      <dgm:prSet presAssocID="{02E307EF-CD92-4D11-9914-DD0FFAF2B14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1E9BF8-274B-4B9F-86DB-861DB1542401}" type="pres">
      <dgm:prSet presAssocID="{3A149EDF-9503-4360-AB02-281BD2D6C658}" presName="parTxOnlySpace" presStyleCnt="0"/>
      <dgm:spPr/>
    </dgm:pt>
    <dgm:pt modelId="{4DA7B124-E4C4-4906-9A53-4A9104BF0D0C}" type="pres">
      <dgm:prSet presAssocID="{6A8FBDA1-9DC9-4769-92F3-B861F4092EB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F48C0C-B270-430E-8B69-769A798EDBFE}" type="pres">
      <dgm:prSet presAssocID="{AA38552D-38E8-4003-AF6C-A877F84D7D0F}" presName="parTxOnlySpace" presStyleCnt="0"/>
      <dgm:spPr/>
    </dgm:pt>
    <dgm:pt modelId="{94892DFC-26BD-412D-92B8-EA6EB7AA031B}" type="pres">
      <dgm:prSet presAssocID="{B160E181-1110-4625-90C3-9868A912218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C4CC00-CF6A-4A41-9E33-8D9D87344354}" srcId="{53072D0F-88A9-47D5-9993-0272D06E0280}" destId="{25E7891E-CE1E-4D75-ADC0-4A4FDE127602}" srcOrd="0" destOrd="0" parTransId="{A1D40C69-8854-4E05-85F4-69723BE8D115}" sibTransId="{564308F5-B0F4-46A7-B3D3-445EE31ED191}"/>
    <dgm:cxn modelId="{23C0F106-BCF4-445B-AA47-0C9D9DDC160B}" type="presOf" srcId="{53072D0F-88A9-47D5-9993-0272D06E0280}" destId="{23270929-97A3-4BC8-BCD2-BA288F86FF84}" srcOrd="0" destOrd="0" presId="urn:microsoft.com/office/officeart/2005/8/layout/chevron1"/>
    <dgm:cxn modelId="{D97BFCEB-D01C-40BF-A6C9-9D197D735A4F}" type="presOf" srcId="{25E7891E-CE1E-4D75-ADC0-4A4FDE127602}" destId="{170C90A6-D266-451E-8848-39C09C6857ED}" srcOrd="0" destOrd="0" presId="urn:microsoft.com/office/officeart/2005/8/layout/chevron1"/>
    <dgm:cxn modelId="{F6DED8DD-E209-4959-AD39-C3A823A98254}" type="presOf" srcId="{6A8FBDA1-9DC9-4769-92F3-B861F4092EBA}" destId="{4DA7B124-E4C4-4906-9A53-4A9104BF0D0C}" srcOrd="0" destOrd="0" presId="urn:microsoft.com/office/officeart/2005/8/layout/chevron1"/>
    <dgm:cxn modelId="{3B1BE7B7-EA19-4CEE-9606-CFB19196E643}" srcId="{53072D0F-88A9-47D5-9993-0272D06E0280}" destId="{B160E181-1110-4625-90C3-9868A9122181}" srcOrd="3" destOrd="0" parTransId="{58F891F9-4E09-42A2-891E-C9A7DC65E5A3}" sibTransId="{B4B953D1-AE69-4D1E-AD37-35685D3FA235}"/>
    <dgm:cxn modelId="{3A730904-3117-49C2-ABCA-F8F84341D84E}" type="presOf" srcId="{02E307EF-CD92-4D11-9914-DD0FFAF2B14B}" destId="{94255B58-C55B-4BB5-86DC-242E2835AB38}" srcOrd="0" destOrd="0" presId="urn:microsoft.com/office/officeart/2005/8/layout/chevron1"/>
    <dgm:cxn modelId="{133FA779-8229-478B-B2E3-02EA883B3131}" type="presOf" srcId="{B160E181-1110-4625-90C3-9868A9122181}" destId="{94892DFC-26BD-412D-92B8-EA6EB7AA031B}" srcOrd="0" destOrd="0" presId="urn:microsoft.com/office/officeart/2005/8/layout/chevron1"/>
    <dgm:cxn modelId="{367B0750-F31A-4CF5-9A7E-FCCA201962FB}" srcId="{53072D0F-88A9-47D5-9993-0272D06E0280}" destId="{6A8FBDA1-9DC9-4769-92F3-B861F4092EBA}" srcOrd="2" destOrd="0" parTransId="{236D0CA0-8158-4D37-B7DE-B4F44BD74A18}" sibTransId="{AA38552D-38E8-4003-AF6C-A877F84D7D0F}"/>
    <dgm:cxn modelId="{4BC96F01-A0CB-4725-A6F5-C4F58BF1ABFF}" srcId="{53072D0F-88A9-47D5-9993-0272D06E0280}" destId="{02E307EF-CD92-4D11-9914-DD0FFAF2B14B}" srcOrd="1" destOrd="0" parTransId="{24127AF0-51BB-4532-BA3F-A4968862AB6A}" sibTransId="{3A149EDF-9503-4360-AB02-281BD2D6C658}"/>
    <dgm:cxn modelId="{9578575E-69CC-4365-A94C-A9D12BC7DC21}" type="presParOf" srcId="{23270929-97A3-4BC8-BCD2-BA288F86FF84}" destId="{170C90A6-D266-451E-8848-39C09C6857ED}" srcOrd="0" destOrd="0" presId="urn:microsoft.com/office/officeart/2005/8/layout/chevron1"/>
    <dgm:cxn modelId="{335357A7-F331-4F9E-9543-DEA55E2C7C2B}" type="presParOf" srcId="{23270929-97A3-4BC8-BCD2-BA288F86FF84}" destId="{899225F7-1308-46DB-83E5-6562FD8769C0}" srcOrd="1" destOrd="0" presId="urn:microsoft.com/office/officeart/2005/8/layout/chevron1"/>
    <dgm:cxn modelId="{8C9571E6-B05B-4368-840A-C1FFB30AFF8F}" type="presParOf" srcId="{23270929-97A3-4BC8-BCD2-BA288F86FF84}" destId="{94255B58-C55B-4BB5-86DC-242E2835AB38}" srcOrd="2" destOrd="0" presId="urn:microsoft.com/office/officeart/2005/8/layout/chevron1"/>
    <dgm:cxn modelId="{FE14375F-E510-4667-B420-31176ADA8D84}" type="presParOf" srcId="{23270929-97A3-4BC8-BCD2-BA288F86FF84}" destId="{D71E9BF8-274B-4B9F-86DB-861DB1542401}" srcOrd="3" destOrd="0" presId="urn:microsoft.com/office/officeart/2005/8/layout/chevron1"/>
    <dgm:cxn modelId="{7D77148E-A9D8-4171-B057-56585F006B11}" type="presParOf" srcId="{23270929-97A3-4BC8-BCD2-BA288F86FF84}" destId="{4DA7B124-E4C4-4906-9A53-4A9104BF0D0C}" srcOrd="4" destOrd="0" presId="urn:microsoft.com/office/officeart/2005/8/layout/chevron1"/>
    <dgm:cxn modelId="{3E6D74B4-58F1-450F-B391-B56ACAB4F7C9}" type="presParOf" srcId="{23270929-97A3-4BC8-BCD2-BA288F86FF84}" destId="{C2F48C0C-B270-430E-8B69-769A798EDBFE}" srcOrd="5" destOrd="0" presId="urn:microsoft.com/office/officeart/2005/8/layout/chevron1"/>
    <dgm:cxn modelId="{7237DF9C-A2AD-4B34-A1B5-DEFA40F3B362}" type="presParOf" srcId="{23270929-97A3-4BC8-BCD2-BA288F86FF84}" destId="{94892DFC-26BD-412D-92B8-EA6EB7AA031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072D0F-88A9-47D5-9993-0272D06E0280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23270929-97A3-4BC8-BCD2-BA288F86FF84}" type="pres">
      <dgm:prSet presAssocID="{53072D0F-88A9-47D5-9993-0272D06E0280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3C0F106-BCF4-445B-AA47-0C9D9DDC160B}" type="presOf" srcId="{53072D0F-88A9-47D5-9993-0272D06E0280}" destId="{23270929-97A3-4BC8-BCD2-BA288F86FF84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401" y="0"/>
          <a:ext cx="2868408" cy="666451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53340" rIns="53340" bIns="5334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/>
            <a:t>100</a:t>
          </a:r>
          <a:endParaRPr lang="es-MX" sz="4000" kern="1200" dirty="0"/>
        </a:p>
      </dsp:txBody>
      <dsp:txXfrm>
        <a:off x="334627" y="0"/>
        <a:ext cx="2201957" cy="6664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779" y="228361"/>
          <a:ext cx="1035716" cy="414286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96.50 %</a:t>
          </a:r>
          <a:endParaRPr lang="es-MX" sz="1300" kern="1200" dirty="0"/>
        </a:p>
      </dsp:txBody>
      <dsp:txXfrm>
        <a:off x="208922" y="228361"/>
        <a:ext cx="621430" cy="414286"/>
      </dsp:txXfrm>
    </dsp:sp>
    <dsp:sp modelId="{94255B58-C55B-4BB5-86DC-242E2835AB38}">
      <dsp:nvSpPr>
        <dsp:cNvPr id="0" name=""/>
        <dsp:cNvSpPr/>
      </dsp:nvSpPr>
      <dsp:spPr>
        <a:xfrm>
          <a:off x="933924" y="228361"/>
          <a:ext cx="1035716" cy="414286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96.62 %</a:t>
          </a:r>
          <a:endParaRPr lang="es-MX" sz="1300" kern="1200" dirty="0"/>
        </a:p>
      </dsp:txBody>
      <dsp:txXfrm>
        <a:off x="1141067" y="228361"/>
        <a:ext cx="621430" cy="414286"/>
      </dsp:txXfrm>
    </dsp:sp>
    <dsp:sp modelId="{4DA7B124-E4C4-4906-9A53-4A9104BF0D0C}">
      <dsp:nvSpPr>
        <dsp:cNvPr id="0" name=""/>
        <dsp:cNvSpPr/>
      </dsp:nvSpPr>
      <dsp:spPr>
        <a:xfrm>
          <a:off x="1866069" y="228361"/>
          <a:ext cx="1035716" cy="414286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96.57 %</a:t>
          </a:r>
          <a:endParaRPr lang="es-MX" sz="1300" kern="1200" dirty="0"/>
        </a:p>
      </dsp:txBody>
      <dsp:txXfrm>
        <a:off x="2073212" y="228361"/>
        <a:ext cx="621430" cy="414286"/>
      </dsp:txXfrm>
    </dsp:sp>
    <dsp:sp modelId="{D312CB0F-A734-491A-BF26-CDDF65012023}">
      <dsp:nvSpPr>
        <dsp:cNvPr id="0" name=""/>
        <dsp:cNvSpPr/>
      </dsp:nvSpPr>
      <dsp:spPr>
        <a:xfrm>
          <a:off x="2798214" y="228361"/>
          <a:ext cx="1035716" cy="414286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97.24 %</a:t>
          </a:r>
        </a:p>
      </dsp:txBody>
      <dsp:txXfrm>
        <a:off x="3005357" y="228361"/>
        <a:ext cx="621430" cy="4142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818" y="301002"/>
          <a:ext cx="1058577" cy="423431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81,708</a:t>
          </a:r>
          <a:endParaRPr lang="es-MX" sz="1500" kern="1200" dirty="0"/>
        </a:p>
      </dsp:txBody>
      <dsp:txXfrm>
        <a:off x="213534" y="301002"/>
        <a:ext cx="635146" cy="423431"/>
      </dsp:txXfrm>
    </dsp:sp>
    <dsp:sp modelId="{94255B58-C55B-4BB5-86DC-242E2835AB38}">
      <dsp:nvSpPr>
        <dsp:cNvPr id="0" name=""/>
        <dsp:cNvSpPr/>
      </dsp:nvSpPr>
      <dsp:spPr>
        <a:xfrm>
          <a:off x="954538" y="301002"/>
          <a:ext cx="1058577" cy="423431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82,240</a:t>
          </a:r>
          <a:endParaRPr lang="es-MX" sz="1500" kern="1200" dirty="0"/>
        </a:p>
      </dsp:txBody>
      <dsp:txXfrm>
        <a:off x="1166254" y="301002"/>
        <a:ext cx="635146" cy="423431"/>
      </dsp:txXfrm>
    </dsp:sp>
    <dsp:sp modelId="{4DA7B124-E4C4-4906-9A53-4A9104BF0D0C}">
      <dsp:nvSpPr>
        <dsp:cNvPr id="0" name=""/>
        <dsp:cNvSpPr/>
      </dsp:nvSpPr>
      <dsp:spPr>
        <a:xfrm>
          <a:off x="1907258" y="301002"/>
          <a:ext cx="1058577" cy="423431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82,453</a:t>
          </a:r>
          <a:endParaRPr lang="es-MX" sz="1500" kern="1200" dirty="0"/>
        </a:p>
      </dsp:txBody>
      <dsp:txXfrm>
        <a:off x="2118974" y="301002"/>
        <a:ext cx="635146" cy="423431"/>
      </dsp:txXfrm>
    </dsp:sp>
    <dsp:sp modelId="{BBF0285E-9895-40B2-9C26-480B066ED1BD}">
      <dsp:nvSpPr>
        <dsp:cNvPr id="0" name=""/>
        <dsp:cNvSpPr/>
      </dsp:nvSpPr>
      <dsp:spPr>
        <a:xfrm>
          <a:off x="2859978" y="301002"/>
          <a:ext cx="1058577" cy="423431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83,368</a:t>
          </a:r>
        </a:p>
      </dsp:txBody>
      <dsp:txXfrm>
        <a:off x="3071694" y="301002"/>
        <a:ext cx="635146" cy="4234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835" y="259428"/>
          <a:ext cx="1068178" cy="427271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96.64 %</a:t>
          </a:r>
          <a:endParaRPr lang="es-MX" sz="1300" kern="1200" dirty="0"/>
        </a:p>
      </dsp:txBody>
      <dsp:txXfrm>
        <a:off x="215471" y="259428"/>
        <a:ext cx="640907" cy="427271"/>
      </dsp:txXfrm>
    </dsp:sp>
    <dsp:sp modelId="{94255B58-C55B-4BB5-86DC-242E2835AB38}">
      <dsp:nvSpPr>
        <dsp:cNvPr id="0" name=""/>
        <dsp:cNvSpPr/>
      </dsp:nvSpPr>
      <dsp:spPr>
        <a:xfrm>
          <a:off x="963196" y="259428"/>
          <a:ext cx="1068178" cy="427271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90.95 %</a:t>
          </a:r>
          <a:endParaRPr lang="es-MX" sz="1300" kern="1200" dirty="0"/>
        </a:p>
      </dsp:txBody>
      <dsp:txXfrm>
        <a:off x="1176832" y="259428"/>
        <a:ext cx="640907" cy="427271"/>
      </dsp:txXfrm>
    </dsp:sp>
    <dsp:sp modelId="{4DA7B124-E4C4-4906-9A53-4A9104BF0D0C}">
      <dsp:nvSpPr>
        <dsp:cNvPr id="0" name=""/>
        <dsp:cNvSpPr/>
      </dsp:nvSpPr>
      <dsp:spPr>
        <a:xfrm>
          <a:off x="1924557" y="259428"/>
          <a:ext cx="1068178" cy="427271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103.01 %</a:t>
          </a:r>
          <a:endParaRPr lang="es-MX" sz="1200" kern="1200" dirty="0"/>
        </a:p>
      </dsp:txBody>
      <dsp:txXfrm>
        <a:off x="2138193" y="259428"/>
        <a:ext cx="640907" cy="427271"/>
      </dsp:txXfrm>
    </dsp:sp>
    <dsp:sp modelId="{22F316EC-AC40-4FAB-B8AA-953A908CE3D4}">
      <dsp:nvSpPr>
        <dsp:cNvPr id="0" name=""/>
        <dsp:cNvSpPr/>
      </dsp:nvSpPr>
      <dsp:spPr>
        <a:xfrm>
          <a:off x="2885918" y="259428"/>
          <a:ext cx="1068178" cy="427271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/>
            <a:t>122 %</a:t>
          </a:r>
        </a:p>
      </dsp:txBody>
      <dsp:txXfrm>
        <a:off x="3099554" y="259428"/>
        <a:ext cx="640907" cy="4272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819" y="211907"/>
          <a:ext cx="1059034" cy="423613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4,482,296</a:t>
          </a:r>
          <a:endParaRPr lang="es-MX" sz="1100" kern="1200" dirty="0"/>
        </a:p>
      </dsp:txBody>
      <dsp:txXfrm>
        <a:off x="213626" y="211907"/>
        <a:ext cx="635421" cy="423613"/>
      </dsp:txXfrm>
    </dsp:sp>
    <dsp:sp modelId="{94255B58-C55B-4BB5-86DC-242E2835AB38}">
      <dsp:nvSpPr>
        <dsp:cNvPr id="0" name=""/>
        <dsp:cNvSpPr/>
      </dsp:nvSpPr>
      <dsp:spPr>
        <a:xfrm>
          <a:off x="954950" y="211907"/>
          <a:ext cx="1059034" cy="423613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4,404,047</a:t>
          </a:r>
          <a:endParaRPr lang="es-MX" sz="1100" kern="1200" dirty="0"/>
        </a:p>
      </dsp:txBody>
      <dsp:txXfrm>
        <a:off x="1166757" y="211907"/>
        <a:ext cx="635421" cy="423613"/>
      </dsp:txXfrm>
    </dsp:sp>
    <dsp:sp modelId="{4DA7B124-E4C4-4906-9A53-4A9104BF0D0C}">
      <dsp:nvSpPr>
        <dsp:cNvPr id="0" name=""/>
        <dsp:cNvSpPr/>
      </dsp:nvSpPr>
      <dsp:spPr>
        <a:xfrm>
          <a:off x="1908080" y="211907"/>
          <a:ext cx="1059034" cy="423613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5,030,841</a:t>
          </a:r>
          <a:endParaRPr lang="es-MX" sz="1100" kern="1200" dirty="0"/>
        </a:p>
      </dsp:txBody>
      <dsp:txXfrm>
        <a:off x="2119887" y="211907"/>
        <a:ext cx="635421" cy="423613"/>
      </dsp:txXfrm>
    </dsp:sp>
    <dsp:sp modelId="{F8E2098A-FCD8-42B9-8076-B66ABEDFD35D}">
      <dsp:nvSpPr>
        <dsp:cNvPr id="0" name=""/>
        <dsp:cNvSpPr/>
      </dsp:nvSpPr>
      <dsp:spPr>
        <a:xfrm>
          <a:off x="2861211" y="211907"/>
          <a:ext cx="1059034" cy="423613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5,789,859</a:t>
          </a:r>
          <a:endParaRPr lang="es-MX" sz="1100" kern="1200" dirty="0"/>
        </a:p>
      </dsp:txBody>
      <dsp:txXfrm>
        <a:off x="3073018" y="211907"/>
        <a:ext cx="635421" cy="42361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623" y="226499"/>
          <a:ext cx="944995" cy="37799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0.14 %</a:t>
          </a:r>
          <a:endParaRPr lang="es-MX" sz="1400" kern="1200" dirty="0"/>
        </a:p>
      </dsp:txBody>
      <dsp:txXfrm>
        <a:off x="190622" y="226499"/>
        <a:ext cx="566997" cy="377998"/>
      </dsp:txXfrm>
    </dsp:sp>
    <dsp:sp modelId="{94255B58-C55B-4BB5-86DC-242E2835AB38}">
      <dsp:nvSpPr>
        <dsp:cNvPr id="0" name=""/>
        <dsp:cNvSpPr/>
      </dsp:nvSpPr>
      <dsp:spPr>
        <a:xfrm>
          <a:off x="852119" y="226499"/>
          <a:ext cx="944995" cy="377998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0.16 %</a:t>
          </a:r>
          <a:endParaRPr lang="es-MX" sz="1400" kern="1200" dirty="0"/>
        </a:p>
      </dsp:txBody>
      <dsp:txXfrm>
        <a:off x="1041118" y="226499"/>
        <a:ext cx="566997" cy="377998"/>
      </dsp:txXfrm>
    </dsp:sp>
    <dsp:sp modelId="{4DA7B124-E4C4-4906-9A53-4A9104BF0D0C}">
      <dsp:nvSpPr>
        <dsp:cNvPr id="0" name=""/>
        <dsp:cNvSpPr/>
      </dsp:nvSpPr>
      <dsp:spPr>
        <a:xfrm>
          <a:off x="1702616" y="226499"/>
          <a:ext cx="944995" cy="377998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0.16 %</a:t>
          </a:r>
          <a:endParaRPr lang="es-MX" sz="1400" kern="1200" dirty="0"/>
        </a:p>
      </dsp:txBody>
      <dsp:txXfrm>
        <a:off x="1891615" y="226499"/>
        <a:ext cx="566997" cy="377998"/>
      </dsp:txXfrm>
    </dsp:sp>
    <dsp:sp modelId="{66027E14-105B-4423-82CB-26A59E2A5405}">
      <dsp:nvSpPr>
        <dsp:cNvPr id="0" name=""/>
        <dsp:cNvSpPr/>
      </dsp:nvSpPr>
      <dsp:spPr>
        <a:xfrm>
          <a:off x="2553112" y="226499"/>
          <a:ext cx="944995" cy="377998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/>
            <a:t>0.17%</a:t>
          </a:r>
        </a:p>
      </dsp:txBody>
      <dsp:txXfrm>
        <a:off x="2742111" y="226499"/>
        <a:ext cx="566997" cy="37799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2837" y="0"/>
          <a:ext cx="2902326" cy="616491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/>
            <a:t>0.31</a:t>
          </a:r>
          <a:endParaRPr lang="es-MX" sz="3700" kern="1200" dirty="0"/>
        </a:p>
      </dsp:txBody>
      <dsp:txXfrm>
        <a:off x="311083" y="0"/>
        <a:ext cx="2285835" cy="616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623" y="226499"/>
          <a:ext cx="944995" cy="37799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115 </a:t>
          </a:r>
          <a:endParaRPr lang="es-MX" sz="2200" kern="1200" dirty="0"/>
        </a:p>
      </dsp:txBody>
      <dsp:txXfrm>
        <a:off x="190622" y="226499"/>
        <a:ext cx="566997" cy="377998"/>
      </dsp:txXfrm>
    </dsp:sp>
    <dsp:sp modelId="{94255B58-C55B-4BB5-86DC-242E2835AB38}">
      <dsp:nvSpPr>
        <dsp:cNvPr id="0" name=""/>
        <dsp:cNvSpPr/>
      </dsp:nvSpPr>
      <dsp:spPr>
        <a:xfrm>
          <a:off x="852119" y="226499"/>
          <a:ext cx="944995" cy="377998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137</a:t>
          </a:r>
          <a:endParaRPr lang="es-MX" sz="2200" kern="1200" dirty="0"/>
        </a:p>
      </dsp:txBody>
      <dsp:txXfrm>
        <a:off x="1041118" y="226499"/>
        <a:ext cx="566997" cy="377998"/>
      </dsp:txXfrm>
    </dsp:sp>
    <dsp:sp modelId="{4DA7B124-E4C4-4906-9A53-4A9104BF0D0C}">
      <dsp:nvSpPr>
        <dsp:cNvPr id="0" name=""/>
        <dsp:cNvSpPr/>
      </dsp:nvSpPr>
      <dsp:spPr>
        <a:xfrm>
          <a:off x="1702616" y="226499"/>
          <a:ext cx="944995" cy="377998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133</a:t>
          </a:r>
          <a:endParaRPr lang="es-MX" sz="2200" kern="1200" dirty="0"/>
        </a:p>
      </dsp:txBody>
      <dsp:txXfrm>
        <a:off x="1891615" y="226499"/>
        <a:ext cx="566997" cy="377998"/>
      </dsp:txXfrm>
    </dsp:sp>
    <dsp:sp modelId="{4F239721-96C9-4532-81FD-491F9078972A}">
      <dsp:nvSpPr>
        <dsp:cNvPr id="0" name=""/>
        <dsp:cNvSpPr/>
      </dsp:nvSpPr>
      <dsp:spPr>
        <a:xfrm>
          <a:off x="2553112" y="226499"/>
          <a:ext cx="944995" cy="377998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/>
            <a:t>144</a:t>
          </a:r>
        </a:p>
      </dsp:txBody>
      <dsp:txXfrm>
        <a:off x="2742111" y="226499"/>
        <a:ext cx="566997" cy="3779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623" y="226499"/>
          <a:ext cx="944995" cy="37799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100 %</a:t>
          </a:r>
          <a:endParaRPr lang="es-MX" sz="1500" kern="1200" dirty="0"/>
        </a:p>
      </dsp:txBody>
      <dsp:txXfrm>
        <a:off x="190622" y="226499"/>
        <a:ext cx="566997" cy="377998"/>
      </dsp:txXfrm>
    </dsp:sp>
    <dsp:sp modelId="{94255B58-C55B-4BB5-86DC-242E2835AB38}">
      <dsp:nvSpPr>
        <dsp:cNvPr id="0" name=""/>
        <dsp:cNvSpPr/>
      </dsp:nvSpPr>
      <dsp:spPr>
        <a:xfrm>
          <a:off x="852119" y="226499"/>
          <a:ext cx="944995" cy="377998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100 %</a:t>
          </a:r>
          <a:endParaRPr lang="es-MX" sz="1500" kern="1200" dirty="0"/>
        </a:p>
      </dsp:txBody>
      <dsp:txXfrm>
        <a:off x="1041118" y="226499"/>
        <a:ext cx="566997" cy="377998"/>
      </dsp:txXfrm>
    </dsp:sp>
    <dsp:sp modelId="{4DA7B124-E4C4-4906-9A53-4A9104BF0D0C}">
      <dsp:nvSpPr>
        <dsp:cNvPr id="0" name=""/>
        <dsp:cNvSpPr/>
      </dsp:nvSpPr>
      <dsp:spPr>
        <a:xfrm>
          <a:off x="1702616" y="226499"/>
          <a:ext cx="944995" cy="377998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100 %</a:t>
          </a:r>
          <a:endParaRPr lang="es-MX" sz="1500" kern="1200" dirty="0"/>
        </a:p>
      </dsp:txBody>
      <dsp:txXfrm>
        <a:off x="1891615" y="226499"/>
        <a:ext cx="566997" cy="377998"/>
      </dsp:txXfrm>
    </dsp:sp>
    <dsp:sp modelId="{3B9E5B97-85EA-4625-91DF-B340D5ABF958}">
      <dsp:nvSpPr>
        <dsp:cNvPr id="0" name=""/>
        <dsp:cNvSpPr/>
      </dsp:nvSpPr>
      <dsp:spPr>
        <a:xfrm>
          <a:off x="2553112" y="226499"/>
          <a:ext cx="944995" cy="377998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100 %</a:t>
          </a:r>
        </a:p>
      </dsp:txBody>
      <dsp:txXfrm>
        <a:off x="2742111" y="226499"/>
        <a:ext cx="566997" cy="3779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623" y="226499"/>
          <a:ext cx="944995" cy="37799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84,671 </a:t>
          </a:r>
          <a:endParaRPr lang="es-MX" sz="1300" kern="1200" dirty="0"/>
        </a:p>
      </dsp:txBody>
      <dsp:txXfrm>
        <a:off x="190622" y="226499"/>
        <a:ext cx="566997" cy="377998"/>
      </dsp:txXfrm>
    </dsp:sp>
    <dsp:sp modelId="{94255B58-C55B-4BB5-86DC-242E2835AB38}">
      <dsp:nvSpPr>
        <dsp:cNvPr id="0" name=""/>
        <dsp:cNvSpPr/>
      </dsp:nvSpPr>
      <dsp:spPr>
        <a:xfrm>
          <a:off x="852119" y="226499"/>
          <a:ext cx="944995" cy="377998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85,115</a:t>
          </a:r>
          <a:endParaRPr lang="es-MX" sz="1300" kern="1200" dirty="0"/>
        </a:p>
      </dsp:txBody>
      <dsp:txXfrm>
        <a:off x="1041118" y="226499"/>
        <a:ext cx="566997" cy="377998"/>
      </dsp:txXfrm>
    </dsp:sp>
    <dsp:sp modelId="{4DA7B124-E4C4-4906-9A53-4A9104BF0D0C}">
      <dsp:nvSpPr>
        <dsp:cNvPr id="0" name=""/>
        <dsp:cNvSpPr/>
      </dsp:nvSpPr>
      <dsp:spPr>
        <a:xfrm>
          <a:off x="1702616" y="226499"/>
          <a:ext cx="944995" cy="377998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85,385</a:t>
          </a:r>
          <a:endParaRPr lang="es-MX" sz="1300" kern="1200" dirty="0"/>
        </a:p>
      </dsp:txBody>
      <dsp:txXfrm>
        <a:off x="1891615" y="226499"/>
        <a:ext cx="566997" cy="377998"/>
      </dsp:txXfrm>
    </dsp:sp>
    <dsp:sp modelId="{5BC89FF0-762F-4EB9-B9E0-280916D30577}">
      <dsp:nvSpPr>
        <dsp:cNvPr id="0" name=""/>
        <dsp:cNvSpPr/>
      </dsp:nvSpPr>
      <dsp:spPr>
        <a:xfrm>
          <a:off x="2553112" y="226499"/>
          <a:ext cx="944995" cy="377998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85,738</a:t>
          </a:r>
        </a:p>
      </dsp:txBody>
      <dsp:txXfrm>
        <a:off x="2742111" y="226499"/>
        <a:ext cx="566997" cy="3779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623" y="226499"/>
          <a:ext cx="944995" cy="37799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94.87 %</a:t>
          </a:r>
          <a:endParaRPr lang="es-MX" sz="1200" kern="1200" dirty="0"/>
        </a:p>
      </dsp:txBody>
      <dsp:txXfrm>
        <a:off x="190622" y="226499"/>
        <a:ext cx="566997" cy="377998"/>
      </dsp:txXfrm>
    </dsp:sp>
    <dsp:sp modelId="{94255B58-C55B-4BB5-86DC-242E2835AB38}">
      <dsp:nvSpPr>
        <dsp:cNvPr id="0" name=""/>
        <dsp:cNvSpPr/>
      </dsp:nvSpPr>
      <dsp:spPr>
        <a:xfrm>
          <a:off x="852119" y="226499"/>
          <a:ext cx="944995" cy="377998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94.87 %</a:t>
          </a:r>
          <a:endParaRPr lang="es-MX" sz="1200" kern="1200" dirty="0"/>
        </a:p>
      </dsp:txBody>
      <dsp:txXfrm>
        <a:off x="1041118" y="226499"/>
        <a:ext cx="566997" cy="377998"/>
      </dsp:txXfrm>
    </dsp:sp>
    <dsp:sp modelId="{4DA7B124-E4C4-4906-9A53-4A9104BF0D0C}">
      <dsp:nvSpPr>
        <dsp:cNvPr id="0" name=""/>
        <dsp:cNvSpPr/>
      </dsp:nvSpPr>
      <dsp:spPr>
        <a:xfrm>
          <a:off x="1702616" y="226499"/>
          <a:ext cx="944995" cy="377998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94.87 %</a:t>
          </a:r>
          <a:endParaRPr lang="es-MX" sz="1200" kern="1200" dirty="0"/>
        </a:p>
      </dsp:txBody>
      <dsp:txXfrm>
        <a:off x="1891615" y="226499"/>
        <a:ext cx="566997" cy="377998"/>
      </dsp:txXfrm>
    </dsp:sp>
    <dsp:sp modelId="{AAB1F52A-7AC0-41FB-9579-5DAFF5BEB822}">
      <dsp:nvSpPr>
        <dsp:cNvPr id="0" name=""/>
        <dsp:cNvSpPr/>
      </dsp:nvSpPr>
      <dsp:spPr>
        <a:xfrm>
          <a:off x="2553112" y="226499"/>
          <a:ext cx="944995" cy="377998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97.44 %</a:t>
          </a:r>
          <a:endParaRPr lang="es-MX" sz="1200" kern="1200" dirty="0"/>
        </a:p>
      </dsp:txBody>
      <dsp:txXfrm>
        <a:off x="2742111" y="226499"/>
        <a:ext cx="566997" cy="3779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C90A6-D266-451E-8848-39C09C6857ED}">
      <dsp:nvSpPr>
        <dsp:cNvPr id="0" name=""/>
        <dsp:cNvSpPr/>
      </dsp:nvSpPr>
      <dsp:spPr>
        <a:xfrm>
          <a:off x="1623" y="226499"/>
          <a:ext cx="944995" cy="37799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37</a:t>
          </a:r>
          <a:endParaRPr lang="es-MX" sz="2200" kern="1200" dirty="0"/>
        </a:p>
      </dsp:txBody>
      <dsp:txXfrm>
        <a:off x="190622" y="226499"/>
        <a:ext cx="566997" cy="377998"/>
      </dsp:txXfrm>
    </dsp:sp>
    <dsp:sp modelId="{94255B58-C55B-4BB5-86DC-242E2835AB38}">
      <dsp:nvSpPr>
        <dsp:cNvPr id="0" name=""/>
        <dsp:cNvSpPr/>
      </dsp:nvSpPr>
      <dsp:spPr>
        <a:xfrm>
          <a:off x="852119" y="226499"/>
          <a:ext cx="944995" cy="377998"/>
        </a:xfrm>
        <a:prstGeom prst="chevron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37</a:t>
          </a:r>
          <a:endParaRPr lang="es-MX" sz="2200" kern="1200" dirty="0"/>
        </a:p>
      </dsp:txBody>
      <dsp:txXfrm>
        <a:off x="1041118" y="226499"/>
        <a:ext cx="566997" cy="377998"/>
      </dsp:txXfrm>
    </dsp:sp>
    <dsp:sp modelId="{4DA7B124-E4C4-4906-9A53-4A9104BF0D0C}">
      <dsp:nvSpPr>
        <dsp:cNvPr id="0" name=""/>
        <dsp:cNvSpPr/>
      </dsp:nvSpPr>
      <dsp:spPr>
        <a:xfrm>
          <a:off x="1702616" y="226499"/>
          <a:ext cx="944995" cy="377998"/>
        </a:xfrm>
        <a:prstGeom prst="chevron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37</a:t>
          </a:r>
          <a:endParaRPr lang="es-MX" sz="2200" kern="1200" dirty="0"/>
        </a:p>
      </dsp:txBody>
      <dsp:txXfrm>
        <a:off x="1891615" y="226499"/>
        <a:ext cx="566997" cy="377998"/>
      </dsp:txXfrm>
    </dsp:sp>
    <dsp:sp modelId="{94892DFC-26BD-412D-92B8-EA6EB7AA031B}">
      <dsp:nvSpPr>
        <dsp:cNvPr id="0" name=""/>
        <dsp:cNvSpPr/>
      </dsp:nvSpPr>
      <dsp:spPr>
        <a:xfrm>
          <a:off x="2553112" y="226499"/>
          <a:ext cx="944995" cy="377998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38</a:t>
          </a:r>
          <a:endParaRPr lang="es-MX" sz="2200" kern="1200" dirty="0"/>
        </a:p>
      </dsp:txBody>
      <dsp:txXfrm>
        <a:off x="2742111" y="226499"/>
        <a:ext cx="566997" cy="3779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A27D34E-BFE0-4752-A040-7F96B7893079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0A79C7B1-5E6A-4EBC-AC1E-DAD7DA617A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351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08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545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725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44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789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294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383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494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9C7B1-5E6A-4EBC-AC1E-DAD7DA617A74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54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195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52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88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08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56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48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59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20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63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83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8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46C5-D06C-4EA6-BB06-FB39FE19994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47B46-B4B0-49AD-86FD-7AACC3F0F2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88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Layout" Target="../diagrams/layout4.xml"/><Relationship Id="rId3" Type="http://schemas.openxmlformats.org/officeDocument/2006/relationships/diagramData" Target="../diagrams/data1.xml"/><Relationship Id="rId21" Type="http://schemas.openxmlformats.org/officeDocument/2006/relationships/image" Target="../media/image9.png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Data" Target="../diagrams/data4.xml"/><Relationship Id="rId2" Type="http://schemas.openxmlformats.org/officeDocument/2006/relationships/notesSlide" Target="../notesSlides/notesSlide2.xml"/><Relationship Id="rId16" Type="http://schemas.openxmlformats.org/officeDocument/2006/relationships/diagramQuickStyle" Target="../diagrams/quickStyle3.xml"/><Relationship Id="rId20" Type="http://schemas.openxmlformats.org/officeDocument/2006/relationships/image" Target="../media/image8.png"/><Relationship Id="rId29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24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23" Type="http://schemas.openxmlformats.org/officeDocument/2006/relationships/image" Target="../media/image5.png"/><Relationship Id="rId28" Type="http://schemas.openxmlformats.org/officeDocument/2006/relationships/diagramColors" Target="../diagrams/colors4.xml"/><Relationship Id="rId10" Type="http://schemas.openxmlformats.org/officeDocument/2006/relationships/diagramLayout" Target="../diagrams/layout2.xml"/><Relationship Id="rId19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image" Target="../media/image10.png"/><Relationship Id="rId27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13" Type="http://schemas.openxmlformats.org/officeDocument/2006/relationships/diagramQuickStyle" Target="../diagrams/quickStyle6.xml"/><Relationship Id="rId18" Type="http://schemas.openxmlformats.org/officeDocument/2006/relationships/diagramData" Target="../diagrams/data7.xml"/><Relationship Id="rId26" Type="http://schemas.openxmlformats.org/officeDocument/2006/relationships/diagramColors" Target="../diagrams/colors8.xml"/><Relationship Id="rId3" Type="http://schemas.openxmlformats.org/officeDocument/2006/relationships/image" Target="../media/image2.png"/><Relationship Id="rId21" Type="http://schemas.openxmlformats.org/officeDocument/2006/relationships/diagramColors" Target="../diagrams/colors7.xml"/><Relationship Id="rId7" Type="http://schemas.openxmlformats.org/officeDocument/2006/relationships/diagramLayout" Target="../diagrams/layout5.xml"/><Relationship Id="rId12" Type="http://schemas.openxmlformats.org/officeDocument/2006/relationships/diagramLayout" Target="../diagrams/layout6.xml"/><Relationship Id="rId17" Type="http://schemas.openxmlformats.org/officeDocument/2006/relationships/image" Target="../media/image12.png"/><Relationship Id="rId25" Type="http://schemas.openxmlformats.org/officeDocument/2006/relationships/diagramQuickStyle" Target="../diagrams/quickStyle8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5.xml"/><Relationship Id="rId11" Type="http://schemas.openxmlformats.org/officeDocument/2006/relationships/diagramData" Target="../diagrams/data6.xml"/><Relationship Id="rId24" Type="http://schemas.openxmlformats.org/officeDocument/2006/relationships/diagramLayout" Target="../diagrams/layout8.xml"/><Relationship Id="rId5" Type="http://schemas.openxmlformats.org/officeDocument/2006/relationships/image" Target="../media/image11.png"/><Relationship Id="rId15" Type="http://schemas.microsoft.com/office/2007/relationships/diagramDrawing" Target="../diagrams/drawing6.xml"/><Relationship Id="rId23" Type="http://schemas.openxmlformats.org/officeDocument/2006/relationships/diagramData" Target="../diagrams/data8.xml"/><Relationship Id="rId10" Type="http://schemas.microsoft.com/office/2007/relationships/diagramDrawing" Target="../diagrams/drawing5.xml"/><Relationship Id="rId19" Type="http://schemas.openxmlformats.org/officeDocument/2006/relationships/diagramLayout" Target="../diagrams/layout7.xml"/><Relationship Id="rId4" Type="http://schemas.openxmlformats.org/officeDocument/2006/relationships/image" Target="../media/image13.png"/><Relationship Id="rId9" Type="http://schemas.openxmlformats.org/officeDocument/2006/relationships/diagramColors" Target="../diagrams/colors5.xml"/><Relationship Id="rId14" Type="http://schemas.openxmlformats.org/officeDocument/2006/relationships/diagramColors" Target="../diagrams/colors6.xml"/><Relationship Id="rId22" Type="http://schemas.microsoft.com/office/2007/relationships/diagramDrawing" Target="../diagrams/drawing7.xml"/><Relationship Id="rId27" Type="http://schemas.microsoft.com/office/2007/relationships/diagramDrawing" Target="../diagrams/drawing8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openxmlformats.org/officeDocument/2006/relationships/diagramData" Target="../diagrams/data10.xml"/><Relationship Id="rId18" Type="http://schemas.openxmlformats.org/officeDocument/2006/relationships/diagramData" Target="../diagrams/data11.xml"/><Relationship Id="rId26" Type="http://schemas.openxmlformats.org/officeDocument/2006/relationships/diagramColors" Target="../diagrams/colors12.xml"/><Relationship Id="rId3" Type="http://schemas.openxmlformats.org/officeDocument/2006/relationships/image" Target="../media/image2.png"/><Relationship Id="rId21" Type="http://schemas.openxmlformats.org/officeDocument/2006/relationships/diagramColors" Target="../diagrams/colors11.xml"/><Relationship Id="rId7" Type="http://schemas.openxmlformats.org/officeDocument/2006/relationships/diagramColors" Target="../diagrams/colors9.xml"/><Relationship Id="rId12" Type="http://schemas.openxmlformats.org/officeDocument/2006/relationships/image" Target="../media/image18.png"/><Relationship Id="rId17" Type="http://schemas.microsoft.com/office/2007/relationships/diagramDrawing" Target="../diagrams/drawing10.xml"/><Relationship Id="rId25" Type="http://schemas.openxmlformats.org/officeDocument/2006/relationships/diagramQuickStyle" Target="../diagrams/quickStyle12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10.xml"/><Relationship Id="rId20" Type="http://schemas.openxmlformats.org/officeDocument/2006/relationships/diagramQuickStyle" Target="../diagrams/quickStyle11.xml"/><Relationship Id="rId29" Type="http://schemas.openxmlformats.org/officeDocument/2006/relationships/diagramLayout" Target="../diagrams/layout1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11" Type="http://schemas.openxmlformats.org/officeDocument/2006/relationships/image" Target="../media/image17.png"/><Relationship Id="rId24" Type="http://schemas.openxmlformats.org/officeDocument/2006/relationships/diagramLayout" Target="../diagrams/layout12.xml"/><Relationship Id="rId32" Type="http://schemas.microsoft.com/office/2007/relationships/diagramDrawing" Target="../diagrams/drawing13.xml"/><Relationship Id="rId5" Type="http://schemas.openxmlformats.org/officeDocument/2006/relationships/diagramLayout" Target="../diagrams/layout9.xml"/><Relationship Id="rId15" Type="http://schemas.openxmlformats.org/officeDocument/2006/relationships/diagramQuickStyle" Target="../diagrams/quickStyle10.xml"/><Relationship Id="rId23" Type="http://schemas.openxmlformats.org/officeDocument/2006/relationships/diagramData" Target="../diagrams/data12.xml"/><Relationship Id="rId28" Type="http://schemas.openxmlformats.org/officeDocument/2006/relationships/diagramData" Target="../diagrams/data13.xml"/><Relationship Id="rId10" Type="http://schemas.openxmlformats.org/officeDocument/2006/relationships/image" Target="../media/image16.png"/><Relationship Id="rId19" Type="http://schemas.openxmlformats.org/officeDocument/2006/relationships/diagramLayout" Target="../diagrams/layout11.xml"/><Relationship Id="rId31" Type="http://schemas.openxmlformats.org/officeDocument/2006/relationships/diagramColors" Target="../diagrams/colors13.xml"/><Relationship Id="rId4" Type="http://schemas.openxmlformats.org/officeDocument/2006/relationships/diagramData" Target="../diagrams/data9.xml"/><Relationship Id="rId9" Type="http://schemas.openxmlformats.org/officeDocument/2006/relationships/image" Target="../media/image14.png"/><Relationship Id="rId14" Type="http://schemas.openxmlformats.org/officeDocument/2006/relationships/diagramLayout" Target="../diagrams/layout10.xml"/><Relationship Id="rId22" Type="http://schemas.microsoft.com/office/2007/relationships/diagramDrawing" Target="../diagrams/drawing11.xml"/><Relationship Id="rId27" Type="http://schemas.microsoft.com/office/2007/relationships/diagramDrawing" Target="../diagrams/drawing12.xml"/><Relationship Id="rId30" Type="http://schemas.openxmlformats.org/officeDocument/2006/relationships/diagramQuickStyle" Target="../diagrams/quickStyle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4.xml"/><Relationship Id="rId13" Type="http://schemas.openxmlformats.org/officeDocument/2006/relationships/diagramQuickStyle" Target="../diagrams/quickStyle15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4.xml"/><Relationship Id="rId12" Type="http://schemas.openxmlformats.org/officeDocument/2006/relationships/diagramLayout" Target="../diagrams/layout15.xml"/><Relationship Id="rId17" Type="http://schemas.openxmlformats.org/officeDocument/2006/relationships/image" Target="../media/image180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4.xml"/><Relationship Id="rId11" Type="http://schemas.openxmlformats.org/officeDocument/2006/relationships/diagramData" Target="../diagrams/data15.xml"/><Relationship Id="rId5" Type="http://schemas.openxmlformats.org/officeDocument/2006/relationships/image" Target="../media/image22.png"/><Relationship Id="rId15" Type="http://schemas.microsoft.com/office/2007/relationships/diagramDrawing" Target="../diagrams/drawing15.xml"/><Relationship Id="rId10" Type="http://schemas.microsoft.com/office/2007/relationships/diagramDrawing" Target="../diagrams/drawing14.xml"/><Relationship Id="rId4" Type="http://schemas.openxmlformats.org/officeDocument/2006/relationships/image" Target="../media/image21.png"/><Relationship Id="rId9" Type="http://schemas.openxmlformats.org/officeDocument/2006/relationships/diagramColors" Target="../diagrams/colors14.xml"/><Relationship Id="rId14" Type="http://schemas.openxmlformats.org/officeDocument/2006/relationships/diagramColors" Target="../diagrams/colors1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26" Type="http://schemas.openxmlformats.org/officeDocument/2006/relationships/diagramColors" Target="../diagrams/colors19.xml"/><Relationship Id="rId3" Type="http://schemas.openxmlformats.org/officeDocument/2006/relationships/image" Target="../media/image2.png"/><Relationship Id="rId21" Type="http://schemas.openxmlformats.org/officeDocument/2006/relationships/diagramColors" Target="../diagrams/colors18.xml"/><Relationship Id="rId7" Type="http://schemas.openxmlformats.org/officeDocument/2006/relationships/diagramColors" Target="../diagrams/colors16.xml"/><Relationship Id="rId12" Type="http://schemas.openxmlformats.org/officeDocument/2006/relationships/image" Target="../media/image24.png"/><Relationship Id="rId17" Type="http://schemas.microsoft.com/office/2007/relationships/diagramDrawing" Target="../diagrams/drawing17.xml"/><Relationship Id="rId25" Type="http://schemas.openxmlformats.org/officeDocument/2006/relationships/diagramQuickStyle" Target="../diagrams/quickStyle19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29" Type="http://schemas.openxmlformats.org/officeDocument/2006/relationships/diagramLayout" Target="../diagrams/layout2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6.xml"/><Relationship Id="rId11" Type="http://schemas.openxmlformats.org/officeDocument/2006/relationships/image" Target="../media/image27.png"/><Relationship Id="rId24" Type="http://schemas.openxmlformats.org/officeDocument/2006/relationships/diagramLayout" Target="../diagrams/layout19.xml"/><Relationship Id="rId32" Type="http://schemas.microsoft.com/office/2007/relationships/diagramDrawing" Target="../diagrams/drawing20.xml"/><Relationship Id="rId5" Type="http://schemas.openxmlformats.org/officeDocument/2006/relationships/diagramLayout" Target="../diagrams/layout16.xml"/><Relationship Id="rId15" Type="http://schemas.openxmlformats.org/officeDocument/2006/relationships/diagramQuickStyle" Target="../diagrams/quickStyle17.xml"/><Relationship Id="rId23" Type="http://schemas.openxmlformats.org/officeDocument/2006/relationships/diagramData" Target="../diagrams/data19.xml"/><Relationship Id="rId28" Type="http://schemas.openxmlformats.org/officeDocument/2006/relationships/diagramData" Target="../diagrams/data20.xml"/><Relationship Id="rId10" Type="http://schemas.openxmlformats.org/officeDocument/2006/relationships/image" Target="../media/image20.png"/><Relationship Id="rId19" Type="http://schemas.openxmlformats.org/officeDocument/2006/relationships/diagramLayout" Target="../diagrams/layout18.xml"/><Relationship Id="rId31" Type="http://schemas.openxmlformats.org/officeDocument/2006/relationships/diagramColors" Target="../diagrams/colors20.xml"/><Relationship Id="rId4" Type="http://schemas.openxmlformats.org/officeDocument/2006/relationships/diagramData" Target="../diagrams/data16.xml"/><Relationship Id="rId9" Type="http://schemas.openxmlformats.org/officeDocument/2006/relationships/image" Target="../media/image25.png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Relationship Id="rId27" Type="http://schemas.microsoft.com/office/2007/relationships/diagramDrawing" Target="../diagrams/drawing19.xml"/><Relationship Id="rId30" Type="http://schemas.openxmlformats.org/officeDocument/2006/relationships/diagramQuickStyle" Target="../diagrams/quickStyle2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13" Type="http://schemas.openxmlformats.org/officeDocument/2006/relationships/diagramQuickStyle" Target="../diagrams/quickStyle2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1.xml"/><Relationship Id="rId12" Type="http://schemas.openxmlformats.org/officeDocument/2006/relationships/diagramLayout" Target="../diagrams/layout22.xml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1.xml"/><Relationship Id="rId11" Type="http://schemas.openxmlformats.org/officeDocument/2006/relationships/diagramData" Target="../diagrams/data22.xml"/><Relationship Id="rId5" Type="http://schemas.openxmlformats.org/officeDocument/2006/relationships/diagramLayout" Target="../diagrams/layout21.xml"/><Relationship Id="rId15" Type="http://schemas.microsoft.com/office/2007/relationships/diagramDrawing" Target="../diagrams/drawing22.xml"/><Relationship Id="rId10" Type="http://schemas.openxmlformats.org/officeDocument/2006/relationships/image" Target="../media/image29.png"/><Relationship Id="rId4" Type="http://schemas.openxmlformats.org/officeDocument/2006/relationships/diagramData" Target="../diagrams/data21.xml"/><Relationship Id="rId9" Type="http://schemas.openxmlformats.org/officeDocument/2006/relationships/image" Target="../media/image60.png"/><Relationship Id="rId14" Type="http://schemas.openxmlformats.org/officeDocument/2006/relationships/diagramColors" Target="../diagrams/colors2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24.xm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openxmlformats.org/officeDocument/2006/relationships/diagramLayout" Target="../diagrams/layout2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3.xml"/><Relationship Id="rId11" Type="http://schemas.openxmlformats.org/officeDocument/2006/relationships/diagramData" Target="../diagrams/data24.xml"/><Relationship Id="rId5" Type="http://schemas.openxmlformats.org/officeDocument/2006/relationships/diagramQuickStyle" Target="../diagrams/quickStyle23.xml"/><Relationship Id="rId15" Type="http://schemas.microsoft.com/office/2007/relationships/diagramDrawing" Target="../diagrams/drawing24.xml"/><Relationship Id="rId10" Type="http://schemas.openxmlformats.org/officeDocument/2006/relationships/image" Target="../media/image26.png"/><Relationship Id="rId4" Type="http://schemas.openxmlformats.org/officeDocument/2006/relationships/diagramLayout" Target="../diagrams/layout23.xml"/><Relationship Id="rId9" Type="http://schemas.openxmlformats.org/officeDocument/2006/relationships/image" Target="../media/image290.png"/><Relationship Id="rId14" Type="http://schemas.openxmlformats.org/officeDocument/2006/relationships/diagramColors" Target="../diagrams/colors2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13" Type="http://schemas.openxmlformats.org/officeDocument/2006/relationships/image" Target="../media/image35.png"/><Relationship Id="rId18" Type="http://schemas.openxmlformats.org/officeDocument/2006/relationships/image" Target="../media/image36.png"/><Relationship Id="rId3" Type="http://schemas.openxmlformats.org/officeDocument/2006/relationships/image" Target="../media/image2.png"/><Relationship Id="rId7" Type="http://schemas.openxmlformats.org/officeDocument/2006/relationships/diagramColors" Target="../diagrams/colors25.xml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5.xml"/><Relationship Id="rId11" Type="http://schemas.openxmlformats.org/officeDocument/2006/relationships/image" Target="../media/image33.png"/><Relationship Id="rId5" Type="http://schemas.openxmlformats.org/officeDocument/2006/relationships/diagramLayout" Target="../diagrams/layout25.xml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diagramData" Target="../diagrams/data25.xml"/><Relationship Id="rId9" Type="http://schemas.openxmlformats.org/officeDocument/2006/relationships/image" Target="../media/image310.pn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Icono&#10;&#10;Descripción generada automáticamente">
            <a:extLst>
              <a:ext uri="{FF2B5EF4-FFF2-40B4-BE49-F238E27FC236}">
                <a16:creationId xmlns="" xmlns:a16="http://schemas.microsoft.com/office/drawing/2014/main" id="{1841C0DB-A8C7-FEB0-838A-4202A10A1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784" y="694957"/>
            <a:ext cx="6216327" cy="619539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A680525-09A9-D277-D9B6-15B3AE452D3E}"/>
              </a:ext>
            </a:extLst>
          </p:cNvPr>
          <p:cNvSpPr txBox="1"/>
          <p:nvPr/>
        </p:nvSpPr>
        <p:spPr>
          <a:xfrm>
            <a:off x="3331961" y="4173230"/>
            <a:ext cx="1789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</a:rPr>
              <a:t>OPERACIÓN</a:t>
            </a:r>
            <a:endParaRPr lang="es-MX" sz="20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04B7BAA2-4F9F-13B2-BF2E-FC2ABF67F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7" y="189850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n 22" descr="Un dibujo de una cara feliz&#10;&#10;Descripción generada automáticamente con confianza media">
            <a:extLst>
              <a:ext uri="{FF2B5EF4-FFF2-40B4-BE49-F238E27FC236}">
                <a16:creationId xmlns="" xmlns:a16="http://schemas.microsoft.com/office/drawing/2014/main" id="{8FA75034-66FE-0D57-CB38-86C5C4C868B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32" y="4573340"/>
            <a:ext cx="911013" cy="100591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8ED6B458-CAD7-D3F1-9B15-E559F850F10C}"/>
              </a:ext>
            </a:extLst>
          </p:cNvPr>
          <p:cNvSpPr txBox="1"/>
          <p:nvPr/>
        </p:nvSpPr>
        <p:spPr>
          <a:xfrm>
            <a:off x="5369491" y="1205346"/>
            <a:ext cx="194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Helvetica" pitchFamily="2" charset="0"/>
              </a:rPr>
              <a:t>FINANCIEROS</a:t>
            </a:r>
            <a:endParaRPr lang="es-MX" sz="20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BBF8A008-1900-C1D9-D346-3235AC19F2EA}"/>
              </a:ext>
            </a:extLst>
          </p:cNvPr>
          <p:cNvSpPr txBox="1"/>
          <p:nvPr/>
        </p:nvSpPr>
        <p:spPr>
          <a:xfrm>
            <a:off x="5914323" y="1481746"/>
            <a:ext cx="557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>
                <a:solidFill>
                  <a:schemeClr val="bg1"/>
                </a:solidFill>
              </a:rPr>
              <a:t>$</a:t>
            </a:r>
            <a:endParaRPr lang="es-MX" sz="5400" b="1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BE7972AC-6DE2-5DB2-12A4-56E7A042BC33}"/>
              </a:ext>
            </a:extLst>
          </p:cNvPr>
          <p:cNvSpPr txBox="1"/>
          <p:nvPr/>
        </p:nvSpPr>
        <p:spPr>
          <a:xfrm>
            <a:off x="7415120" y="4173230"/>
            <a:ext cx="1789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Helvetica" pitchFamily="2" charset="0"/>
              </a:rPr>
              <a:t>EFICIENCIAS</a:t>
            </a:r>
            <a:endParaRPr lang="es-MX" b="1" dirty="0">
              <a:solidFill>
                <a:schemeClr val="bg1"/>
              </a:solidFill>
              <a:latin typeface="Helvetica" pitchFamily="2" charset="0"/>
            </a:endParaRPr>
          </a:p>
        </p:txBody>
      </p:sp>
      <p:pic>
        <p:nvPicPr>
          <p:cNvPr id="11" name="Gráfico 10" descr="Tendencia al alza con relleno sólido">
            <a:extLst>
              <a:ext uri="{FF2B5EF4-FFF2-40B4-BE49-F238E27FC236}">
                <a16:creationId xmlns="" xmlns:a16="http://schemas.microsoft.com/office/drawing/2014/main" id="{B3BCE28C-3B31-C8D1-7B01-36EAA63BCEA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56958" y="4664850"/>
            <a:ext cx="914400" cy="9144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D9B39B50-3A6E-278A-7206-33CE54ACADCE}"/>
              </a:ext>
            </a:extLst>
          </p:cNvPr>
          <p:cNvSpPr txBox="1"/>
          <p:nvPr/>
        </p:nvSpPr>
        <p:spPr>
          <a:xfrm>
            <a:off x="5591079" y="3714753"/>
            <a:ext cx="1203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Helvetica" pitchFamily="2" charset="0"/>
              </a:rPr>
              <a:t>RUBROS</a:t>
            </a:r>
            <a:endParaRPr lang="es-MX" b="1" dirty="0">
              <a:latin typeface="Helvetica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ECB2F893-EFB4-4B59-AC40-3B2A46AC32AE}"/>
              </a:ext>
            </a:extLst>
          </p:cNvPr>
          <p:cNvSpPr txBox="1"/>
          <p:nvPr/>
        </p:nvSpPr>
        <p:spPr>
          <a:xfrm>
            <a:off x="7058194" y="345180"/>
            <a:ext cx="6775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Helvetica" pitchFamily="2" charset="0"/>
              </a:rPr>
              <a:t>INDICADORES DE GESTIÓN </a:t>
            </a:r>
          </a:p>
        </p:txBody>
      </p:sp>
    </p:spTree>
    <p:extLst>
      <p:ext uri="{BB962C8B-B14F-4D97-AF65-F5344CB8AC3E}">
        <p14:creationId xmlns:p14="http://schemas.microsoft.com/office/powerpoint/2010/main" val="282467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171075"/>
            <a:ext cx="1296613" cy="5478204"/>
          </a:xfrm>
          <a:prstGeom prst="roundRect">
            <a:avLst/>
          </a:prstGeom>
          <a:solidFill>
            <a:srgbClr val="2AA7D5"/>
          </a:solidFill>
          <a:ln>
            <a:solidFill>
              <a:srgbClr val="2A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6" name="Diagrama 5">
            <a:extLst>
              <a:ext uri="{FF2B5EF4-FFF2-40B4-BE49-F238E27FC236}">
                <a16:creationId xmlns="" xmlns:a16="http://schemas.microsoft.com/office/drawing/2014/main" id="{297E802C-B14E-1C90-31CB-533D64D9FB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6543450"/>
              </p:ext>
            </p:extLst>
          </p:nvPr>
        </p:nvGraphicFramePr>
        <p:xfrm>
          <a:off x="8881704" y="1434184"/>
          <a:ext cx="2871212" cy="666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A066E90-B247-4AA4-99D9-1AC10F64619E}"/>
              </a:ext>
            </a:extLst>
          </p:cNvPr>
          <p:cNvSpPr txBox="1"/>
          <p:nvPr/>
        </p:nvSpPr>
        <p:spPr>
          <a:xfrm>
            <a:off x="173773" y="1454305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Redes e Instalaciones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610006" y="396228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O</a:t>
            </a:r>
            <a:r>
              <a:rPr lang="es-MX" sz="3200" b="1" dirty="0">
                <a:latin typeface="Helvetica" pitchFamily="2" charset="0"/>
              </a:rPr>
              <a:t>PERACIÓN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44CAA407-4A73-B0A9-AA03-F3E57CB15116}"/>
              </a:ext>
            </a:extLst>
          </p:cNvPr>
          <p:cNvSpPr txBox="1"/>
          <p:nvPr/>
        </p:nvSpPr>
        <p:spPr>
          <a:xfrm>
            <a:off x="9606720" y="990165"/>
            <a:ext cx="1574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Anual  2022 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7" y="189850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DE833D6E-6087-B758-FCFA-43BAA21A847E}"/>
              </a:ext>
            </a:extLst>
          </p:cNvPr>
          <p:cNvSpPr txBox="1"/>
          <p:nvPr/>
        </p:nvSpPr>
        <p:spPr>
          <a:xfrm>
            <a:off x="162127" y="2995205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Rehabilitación Tubería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1" name="Diagrama 30">
            <a:extLst>
              <a:ext uri="{FF2B5EF4-FFF2-40B4-BE49-F238E27FC236}">
                <a16:creationId xmlns="" xmlns:a16="http://schemas.microsoft.com/office/drawing/2014/main" id="{C2B34154-91C8-9CC0-49A3-B9BB422B36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5064782"/>
              </p:ext>
            </p:extLst>
          </p:nvPr>
        </p:nvGraphicFramePr>
        <p:xfrm>
          <a:off x="8399046" y="4618181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32" name="Diagrama 31">
            <a:extLst>
              <a:ext uri="{FF2B5EF4-FFF2-40B4-BE49-F238E27FC236}">
                <a16:creationId xmlns="" xmlns:a16="http://schemas.microsoft.com/office/drawing/2014/main" id="{C51FA9F9-827F-A5B0-4F7C-9EBFD89A8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0197119"/>
              </p:ext>
            </p:extLst>
          </p:nvPr>
        </p:nvGraphicFramePr>
        <p:xfrm>
          <a:off x="8881704" y="3010522"/>
          <a:ext cx="2905164" cy="616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33" name="CuadroTexto 32">
            <a:extLst>
              <a:ext uri="{FF2B5EF4-FFF2-40B4-BE49-F238E27FC236}">
                <a16:creationId xmlns="" xmlns:a16="http://schemas.microsoft.com/office/drawing/2014/main" id="{172014FB-B492-26DE-B644-26AAF6DA27F0}"/>
              </a:ext>
            </a:extLst>
          </p:cNvPr>
          <p:cNvSpPr txBox="1"/>
          <p:nvPr/>
        </p:nvSpPr>
        <p:spPr>
          <a:xfrm>
            <a:off x="173773" y="4918962"/>
            <a:ext cx="169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Rehabilitación Tomas domiciliarias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2A066E90-B247-4AA4-99D9-1AC10F64619E}"/>
              </a:ext>
            </a:extLst>
          </p:cNvPr>
          <p:cNvSpPr txBox="1"/>
          <p:nvPr/>
        </p:nvSpPr>
        <p:spPr>
          <a:xfrm>
            <a:off x="1778000" y="1443346"/>
            <a:ext cx="2161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AACT: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Área de la red de distribución actualizada (km2)</a:t>
            </a:r>
          </a:p>
          <a:p>
            <a:endParaRPr lang="es-MX" sz="8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ARED: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Área total de la red de</a:t>
            </a:r>
          </a:p>
          <a:p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distribución (km2)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395579" y="1600049"/>
                <a:ext cx="1812099" cy="37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RI</a:t>
                </a:r>
                <a14:m>
                  <m:oMath xmlns:m="http://schemas.openxmlformats.org/officeDocument/2006/math">
                    <m:r>
                      <a:rPr lang="es-MX" sz="1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160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47,463</m:t>
                        </m:r>
                        <m:r>
                          <a:rPr lang="es-MX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MX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ES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47,463</m:t>
                        </m:r>
                        <m:r>
                          <a:rPr lang="es-MX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MX" sz="1600" b="0" i="1" smtClean="0">
                            <a:solidFill>
                              <a:srgbClr val="3D67B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MX" sz="1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579" y="1600049"/>
                <a:ext cx="1812099" cy="373436"/>
              </a:xfrm>
              <a:prstGeom prst="rect">
                <a:avLst/>
              </a:prstGeom>
              <a:blipFill>
                <a:blip r:embed="rId19"/>
                <a:stretch>
                  <a:fillRect l="-6734" b="-1451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/>
              <p:cNvSpPr txBox="1"/>
              <p:nvPr/>
            </p:nvSpPr>
            <p:spPr>
              <a:xfrm>
                <a:off x="4205509" y="1611388"/>
                <a:ext cx="1437317" cy="34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RI</a:t>
                </a:r>
                <a14:m>
                  <m:oMath xmlns:m="http://schemas.openxmlformats.org/officeDocument/2006/math">
                    <m:r>
                      <a:rPr lang="es-MX" sz="1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16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𝐴𝐶𝑇</m:t>
                        </m:r>
                      </m:num>
                      <m:den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𝑅𝐸𝐷</m:t>
                        </m:r>
                      </m:den>
                    </m:f>
                    <m:r>
                      <a:rPr lang="es-MX" sz="1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509" y="1611388"/>
                <a:ext cx="1437317" cy="349776"/>
              </a:xfrm>
              <a:prstGeom prst="rect">
                <a:avLst/>
              </a:prstGeom>
              <a:blipFill>
                <a:blip r:embed="rId20"/>
                <a:stretch>
                  <a:fillRect l="-8898" t="-1724" b="-2069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2A066E90-B247-4AA4-99D9-1AC10F64619E}"/>
              </a:ext>
            </a:extLst>
          </p:cNvPr>
          <p:cNvSpPr txBox="1"/>
          <p:nvPr/>
        </p:nvSpPr>
        <p:spPr>
          <a:xfrm>
            <a:off x="1814470" y="2937746"/>
            <a:ext cx="2080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LTubRe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Longitud de tubería rehabilitada (km)</a:t>
            </a:r>
          </a:p>
          <a:p>
            <a:endParaRPr lang="es-MX" sz="8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MX" sz="12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LTubTo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Longitud total de la tubería de distribución (km)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6437732" y="3105503"/>
                <a:ext cx="2080762" cy="37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R ETUB</a:t>
                </a:r>
                <a14:m>
                  <m:oMath xmlns:m="http://schemas.openxmlformats.org/officeDocument/2006/math">
                    <m:r>
                      <a:rPr lang="es-MX" sz="1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16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</m:num>
                      <m:den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2,033 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</m:den>
                    </m:f>
                    <m:r>
                      <a:rPr lang="es-MX" sz="1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732" y="3105503"/>
                <a:ext cx="2080762" cy="373436"/>
              </a:xfrm>
              <a:prstGeom prst="rect">
                <a:avLst/>
              </a:prstGeom>
              <a:blipFill>
                <a:blip r:embed="rId21"/>
                <a:stretch>
                  <a:fillRect l="-5865" b="-1451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/>
              <p:cNvSpPr txBox="1"/>
              <p:nvPr/>
            </p:nvSpPr>
            <p:spPr>
              <a:xfrm>
                <a:off x="3939087" y="3124355"/>
                <a:ext cx="1981761" cy="3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R ETUB</a:t>
                </a:r>
                <a14:m>
                  <m:oMath xmlns:m="http://schemas.openxmlformats.org/officeDocument/2006/math">
                    <m:r>
                      <a:rPr lang="es-MX" sz="1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16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16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𝐿𝑇𝑢𝑏𝑅𝑒</m:t>
                        </m:r>
                      </m:num>
                      <m:den>
                        <m:r>
                          <a:rPr lang="es-MX" sz="16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𝐿𝑇𝑢𝑏𝑇𝑜</m:t>
                        </m:r>
                      </m:den>
                    </m:f>
                    <m:r>
                      <a:rPr lang="es-MX" sz="1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87" y="3124355"/>
                <a:ext cx="1981761" cy="354584"/>
              </a:xfrm>
              <a:prstGeom prst="rect">
                <a:avLst/>
              </a:prstGeom>
              <a:blipFill>
                <a:blip r:embed="rId22"/>
                <a:stretch>
                  <a:fillRect l="-6154" t="-1724" b="-2069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CuadroTexto 43">
            <a:extLst>
              <a:ext uri="{FF2B5EF4-FFF2-40B4-BE49-F238E27FC236}">
                <a16:creationId xmlns="" xmlns:a16="http://schemas.microsoft.com/office/drawing/2014/main" id="{44CAA407-4A73-B0A9-AA03-F3E57CB15116}"/>
              </a:ext>
            </a:extLst>
          </p:cNvPr>
          <p:cNvSpPr txBox="1"/>
          <p:nvPr/>
        </p:nvSpPr>
        <p:spPr>
          <a:xfrm>
            <a:off x="9674334" y="2554242"/>
            <a:ext cx="1438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Anual  2022 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="" xmlns:a16="http://schemas.microsoft.com/office/drawing/2014/main" id="{2A066E90-B247-4AA4-99D9-1AC10F64619E}"/>
              </a:ext>
            </a:extLst>
          </p:cNvPr>
          <p:cNvSpPr txBox="1"/>
          <p:nvPr/>
        </p:nvSpPr>
        <p:spPr>
          <a:xfrm>
            <a:off x="1814470" y="4971762"/>
            <a:ext cx="20604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TomRe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Número de Tomas </a:t>
            </a:r>
          </a:p>
          <a:p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Rehabilitadas</a:t>
            </a:r>
          </a:p>
          <a:p>
            <a:endParaRPr lang="es-MX" sz="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TREG: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No. Total de Tomas </a:t>
            </a:r>
          </a:p>
          <a:p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Registradas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/>
              <p:cNvSpPr txBox="1"/>
              <p:nvPr/>
            </p:nvSpPr>
            <p:spPr>
              <a:xfrm>
                <a:off x="5612380" y="5203335"/>
                <a:ext cx="2291333" cy="367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R ETOM</a:t>
                </a:r>
                <a14:m>
                  <m:oMath xmlns:m="http://schemas.openxmlformats.org/officeDocument/2006/math">
                    <m:r>
                      <a:rPr lang="es-MX" sz="1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16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144 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𝑡𝑜𝑚</m:t>
                        </m:r>
                      </m:num>
                      <m:den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s-ES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738 </m:t>
                        </m:r>
                        <m:r>
                          <a:rPr lang="es-MX" sz="1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𝑡𝑜𝑚</m:t>
                        </m:r>
                      </m:den>
                    </m:f>
                    <m:r>
                      <a:rPr lang="es-MX" sz="1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6" name="CuadroTex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380" y="5203335"/>
                <a:ext cx="2291333" cy="367793"/>
              </a:xfrm>
              <a:prstGeom prst="rect">
                <a:avLst/>
              </a:prstGeom>
              <a:blipFill rotWithShape="0">
                <a:blip r:embed="rId23"/>
                <a:stretch>
                  <a:fillRect l="-5585" t="-3333" b="-1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/>
              <p:cNvSpPr txBox="1"/>
              <p:nvPr/>
            </p:nvSpPr>
            <p:spPr>
              <a:xfrm>
                <a:off x="3504978" y="5203335"/>
                <a:ext cx="2043252" cy="3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R ETOM</a:t>
                </a:r>
                <a14:m>
                  <m:oMath xmlns:m="http://schemas.openxmlformats.org/officeDocument/2006/math">
                    <m:r>
                      <a:rPr lang="es-MX" sz="1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16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16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𝑇𝑜𝑚𝑅𝑒</m:t>
                        </m:r>
                      </m:num>
                      <m:den>
                        <m:r>
                          <a:rPr lang="es-MX" sz="16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𝑇𝑅𝐸𝐺</m:t>
                        </m:r>
                      </m:den>
                    </m:f>
                    <m:r>
                      <a:rPr lang="es-MX" sz="1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es-MX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7" name="Cuadro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978" y="5203335"/>
                <a:ext cx="2043252" cy="354584"/>
              </a:xfrm>
              <a:prstGeom prst="rect">
                <a:avLst/>
              </a:prstGeom>
              <a:blipFill rotWithShape="0">
                <a:blip r:embed="rId24"/>
                <a:stretch>
                  <a:fillRect l="-6269" t="-3448" b="-1896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uadroTexto 29">
            <a:extLst>
              <a:ext uri="{FF2B5EF4-FFF2-40B4-BE49-F238E27FC236}">
                <a16:creationId xmlns="" xmlns:a16="http://schemas.microsoft.com/office/drawing/2014/main" id="{44CAA407-4A73-B0A9-AA03-F3E57CB15116}"/>
              </a:ext>
            </a:extLst>
          </p:cNvPr>
          <p:cNvSpPr txBox="1"/>
          <p:nvPr/>
        </p:nvSpPr>
        <p:spPr>
          <a:xfrm>
            <a:off x="9541807" y="4103217"/>
            <a:ext cx="1551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093344" y="4470106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147892" y="4439462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56916" y="443946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="" xmlns:a16="http://schemas.microsoft.com/office/drawing/2014/main" id="{89FCF5CD-BB57-B01C-10DF-3004931422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1637464"/>
              </p:ext>
            </p:extLst>
          </p:nvPr>
        </p:nvGraphicFramePr>
        <p:xfrm>
          <a:off x="8399046" y="5889150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5" r:lo="rId26" r:qs="rId27" r:cs="rId28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C85DE33B-385C-5F84-445C-192CA11C8DEF}"/>
              </a:ext>
            </a:extLst>
          </p:cNvPr>
          <p:cNvSpPr txBox="1"/>
          <p:nvPr/>
        </p:nvSpPr>
        <p:spPr>
          <a:xfrm>
            <a:off x="8678588" y="5358038"/>
            <a:ext cx="2822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Numero de tomas Rehabilitadas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6F49834D-85ED-54BB-1A92-0B00A04522A8}"/>
              </a:ext>
            </a:extLst>
          </p:cNvPr>
          <p:cNvSpPr txBox="1"/>
          <p:nvPr/>
        </p:nvSpPr>
        <p:spPr>
          <a:xfrm>
            <a:off x="4510332" y="106967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A216DD1E-0798-114D-35F1-54F7C0A38816}"/>
              </a:ext>
            </a:extLst>
          </p:cNvPr>
          <p:cNvSpPr txBox="1"/>
          <p:nvPr/>
        </p:nvSpPr>
        <p:spPr>
          <a:xfrm>
            <a:off x="6786882" y="106967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1F3D150A-50C8-3FAB-4763-46838C686612}"/>
              </a:ext>
            </a:extLst>
          </p:cNvPr>
          <p:cNvSpPr txBox="1"/>
          <p:nvPr/>
        </p:nvSpPr>
        <p:spPr>
          <a:xfrm>
            <a:off x="2199652" y="1069670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1045919" y="443946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051294" y="5793189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105842" y="5762545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14866" y="5762545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1003869" y="5762545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93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171075"/>
            <a:ext cx="1296613" cy="5478204"/>
          </a:xfrm>
          <a:prstGeom prst="roundRect">
            <a:avLst/>
          </a:prstGeom>
          <a:solidFill>
            <a:srgbClr val="2AA7D5"/>
          </a:solidFill>
          <a:ln>
            <a:solidFill>
              <a:srgbClr val="2A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610006" y="396228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O</a:t>
            </a:r>
            <a:r>
              <a:rPr lang="es-MX" sz="3200" b="1" dirty="0">
                <a:latin typeface="Helvetica" pitchFamily="2" charset="0"/>
              </a:rPr>
              <a:t>PERACIÓN 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7" y="189850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3739B8F9-BDD0-CD2B-6918-2536298EE666}"/>
              </a:ext>
            </a:extLst>
          </p:cNvPr>
          <p:cNvSpPr txBox="1"/>
          <p:nvPr/>
        </p:nvSpPr>
        <p:spPr>
          <a:xfrm>
            <a:off x="162127" y="1793421"/>
            <a:ext cx="169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 Tomas 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Con servicio continuo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872573" y="1876385"/>
            <a:ext cx="1887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s-MX" sz="10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REG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 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 total de tomas ​</a:t>
            </a:r>
            <a:endParaRPr lang="es-MX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registradas​</a:t>
            </a:r>
          </a:p>
          <a:p>
            <a:pPr fontAlgn="base"/>
            <a:endParaRPr lang="es-MX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CONT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tomas con servicio continuo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3939088" y="2299753"/>
                <a:ext cx="1887840" cy="3952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T </a:t>
                </a:r>
                <a:r>
                  <a:rPr kumimoji="0" lang="es-MX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SC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𝐶𝑂𝑁𝑇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𝑅𝐸𝐺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88" y="2299753"/>
                <a:ext cx="1887840" cy="395236"/>
              </a:xfrm>
              <a:prstGeom prst="rect">
                <a:avLst/>
              </a:prstGeom>
              <a:blipFill>
                <a:blip r:embed="rId4"/>
                <a:stretch>
                  <a:fillRect l="-7419" t="-4615" b="-215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6263500" y="2266748"/>
                <a:ext cx="2333486" cy="418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T </a:t>
                </a:r>
                <a:r>
                  <a:rPr kumimoji="0" lang="es-MX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SC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738 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𝑡𝑜𝑚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738 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𝑡𝑜𝑚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500" y="2266748"/>
                <a:ext cx="2333486" cy="418320"/>
              </a:xfrm>
              <a:prstGeom prst="rect">
                <a:avLst/>
              </a:prstGeom>
              <a:blipFill rotWithShape="0">
                <a:blip r:embed="rId5"/>
                <a:stretch>
                  <a:fillRect l="-6005" t="-4412" b="-147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BC0C8693-B9CB-836C-AA41-FC98B0AF819C}"/>
              </a:ext>
            </a:extLst>
          </p:cNvPr>
          <p:cNvSpPr txBox="1"/>
          <p:nvPr/>
        </p:nvSpPr>
        <p:spPr>
          <a:xfrm>
            <a:off x="4510332" y="1079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87D3F97D-28C1-219C-5554-D3A39C33F174}"/>
              </a:ext>
            </a:extLst>
          </p:cNvPr>
          <p:cNvSpPr txBox="1"/>
          <p:nvPr/>
        </p:nvSpPr>
        <p:spPr>
          <a:xfrm>
            <a:off x="6654802" y="1079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13190DF5-331D-6599-3E51-BCEA1D7B8368}"/>
              </a:ext>
            </a:extLst>
          </p:cNvPr>
          <p:cNvSpPr txBox="1"/>
          <p:nvPr/>
        </p:nvSpPr>
        <p:spPr>
          <a:xfrm>
            <a:off x="2199652" y="1079830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8" name="Diagrama 17">
            <a:extLst>
              <a:ext uri="{FF2B5EF4-FFF2-40B4-BE49-F238E27FC236}">
                <a16:creationId xmlns="" xmlns:a16="http://schemas.microsoft.com/office/drawing/2014/main" id="{8744E447-21B0-7C73-7F69-D4DF958ACB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5250419"/>
              </p:ext>
            </p:extLst>
          </p:nvPr>
        </p:nvGraphicFramePr>
        <p:xfrm>
          <a:off x="8538387" y="1538694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29C6DF3B-740E-BFB8-EEE7-DABC9D460A86}"/>
              </a:ext>
            </a:extLst>
          </p:cNvPr>
          <p:cNvSpPr txBox="1"/>
          <p:nvPr/>
        </p:nvSpPr>
        <p:spPr>
          <a:xfrm>
            <a:off x="9681148" y="1023730"/>
            <a:ext cx="1551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graphicFrame>
        <p:nvGraphicFramePr>
          <p:cNvPr id="23" name="Diagrama 22">
            <a:extLst>
              <a:ext uri="{FF2B5EF4-FFF2-40B4-BE49-F238E27FC236}">
                <a16:creationId xmlns="" xmlns:a16="http://schemas.microsoft.com/office/drawing/2014/main" id="{45A7CF98-279A-BD94-55A3-FE7852A9CC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2739675"/>
              </p:ext>
            </p:extLst>
          </p:nvPr>
        </p:nvGraphicFramePr>
        <p:xfrm>
          <a:off x="8538387" y="2809663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2D033EEF-1D5F-66BA-61D0-7DDBFEBF1D9E}"/>
              </a:ext>
            </a:extLst>
          </p:cNvPr>
          <p:cNvSpPr txBox="1"/>
          <p:nvPr/>
        </p:nvSpPr>
        <p:spPr>
          <a:xfrm>
            <a:off x="9346250" y="2319191"/>
            <a:ext cx="1651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Numero de tomas 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="" xmlns:a16="http://schemas.microsoft.com/office/drawing/2014/main" id="{4085CF32-1E47-53C0-C74C-AA9452E867F3}"/>
              </a:ext>
            </a:extLst>
          </p:cNvPr>
          <p:cNvSpPr txBox="1"/>
          <p:nvPr/>
        </p:nvSpPr>
        <p:spPr>
          <a:xfrm>
            <a:off x="477038" y="5085054"/>
            <a:ext cx="115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Macro medición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="" xmlns:a16="http://schemas.microsoft.com/office/drawing/2014/main" id="{9D423B98-6C3E-97DD-359C-A2773198F5FE}"/>
              </a:ext>
            </a:extLst>
          </p:cNvPr>
          <p:cNvSpPr/>
          <p:nvPr/>
        </p:nvSpPr>
        <p:spPr>
          <a:xfrm>
            <a:off x="1801190" y="5203759"/>
            <a:ext cx="18344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</a:t>
            </a:r>
            <a:r>
              <a:rPr lang="es-MX" sz="8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AC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 </a:t>
            </a:r>
            <a:r>
              <a:rPr lang="es-MX" sz="1200" dirty="0" err="1">
                <a:solidFill>
                  <a:srgbClr val="2F5597"/>
                </a:solidFill>
                <a:latin typeface="Arial Narrow" panose="020B0606020202030204" pitchFamily="34" charset="0"/>
              </a:rPr>
              <a:t>macromedidores</a:t>
            </a:r>
            <a:r>
              <a:rPr lang="en-U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funcionando en captaciones</a:t>
            </a:r>
            <a:r>
              <a:rPr lang="en-U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</a:p>
          <a:p>
            <a:pPr fontAlgn="base"/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</a:t>
            </a:r>
            <a:r>
              <a:rPr lang="es-MX" sz="8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APT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captaciones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>
                <a:extLst>
                  <a:ext uri="{FF2B5EF4-FFF2-40B4-BE49-F238E27FC236}">
                    <a16:creationId xmlns="" xmlns:a16="http://schemas.microsoft.com/office/drawing/2014/main" id="{94EAA5FF-98C2-4388-5A0B-6FC13B235D67}"/>
                  </a:ext>
                </a:extLst>
              </p:cNvPr>
              <p:cNvSpPr txBox="1"/>
              <p:nvPr/>
            </p:nvSpPr>
            <p:spPr>
              <a:xfrm>
                <a:off x="3939088" y="5308607"/>
                <a:ext cx="1834446" cy="3952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MACRO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𝑀𝐴𝐶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𝐶𝐴𝑃𝑇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94EAA5FF-98C2-4388-5A0B-6FC13B235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88" y="5308607"/>
                <a:ext cx="1834446" cy="395236"/>
              </a:xfrm>
              <a:prstGeom prst="rect">
                <a:avLst/>
              </a:prstGeom>
              <a:blipFill>
                <a:blip r:embed="rId16"/>
                <a:stretch>
                  <a:fillRect l="-5980" r="-3987" b="-1230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="" xmlns:a16="http://schemas.microsoft.com/office/drawing/2014/main" id="{4A46EDF6-F2E1-9167-8AD2-8F5B2E7B8395}"/>
                  </a:ext>
                </a:extLst>
              </p:cNvPr>
              <p:cNvSpPr txBox="1"/>
              <p:nvPr/>
            </p:nvSpPr>
            <p:spPr>
              <a:xfrm>
                <a:off x="6060304" y="5280201"/>
                <a:ext cx="2109218" cy="423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MACRO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37 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𝑚𝑎𝑐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39 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𝑐𝑎𝑝𝑡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46EDF6-F2E1-9167-8AD2-8F5B2E7B8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304" y="5280201"/>
                <a:ext cx="2109218" cy="423642"/>
              </a:xfrm>
              <a:prstGeom prst="rect">
                <a:avLst/>
              </a:prstGeom>
              <a:blipFill rotWithShape="0">
                <a:blip r:embed="rId17"/>
                <a:stretch>
                  <a:fillRect l="-5202" b="-1571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5" name="Diagrama 54">
            <a:extLst>
              <a:ext uri="{FF2B5EF4-FFF2-40B4-BE49-F238E27FC236}">
                <a16:creationId xmlns="" xmlns:a16="http://schemas.microsoft.com/office/drawing/2014/main" id="{6F8D4C52-EAA7-FDBA-4445-EB20BE1939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5641764"/>
              </p:ext>
            </p:extLst>
          </p:nvPr>
        </p:nvGraphicFramePr>
        <p:xfrm>
          <a:off x="8411717" y="4556011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56" name="CuadroTexto 55">
            <a:extLst>
              <a:ext uri="{FF2B5EF4-FFF2-40B4-BE49-F238E27FC236}">
                <a16:creationId xmlns="" xmlns:a16="http://schemas.microsoft.com/office/drawing/2014/main" id="{843E3C7A-503F-CF66-F7D2-CBFB3764F056}"/>
              </a:ext>
            </a:extLst>
          </p:cNvPr>
          <p:cNvSpPr txBox="1"/>
          <p:nvPr/>
        </p:nvSpPr>
        <p:spPr>
          <a:xfrm>
            <a:off x="9554478" y="4041047"/>
            <a:ext cx="1551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graphicFrame>
        <p:nvGraphicFramePr>
          <p:cNvPr id="60" name="Diagrama 59">
            <a:extLst>
              <a:ext uri="{FF2B5EF4-FFF2-40B4-BE49-F238E27FC236}">
                <a16:creationId xmlns="" xmlns:a16="http://schemas.microsoft.com/office/drawing/2014/main" id="{E6D26D36-6CC8-3EB0-FF86-5EB737C78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9054291"/>
              </p:ext>
            </p:extLst>
          </p:nvPr>
        </p:nvGraphicFramePr>
        <p:xfrm>
          <a:off x="8411717" y="5826980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61" name="CuadroTexto 60">
            <a:extLst>
              <a:ext uri="{FF2B5EF4-FFF2-40B4-BE49-F238E27FC236}">
                <a16:creationId xmlns="" xmlns:a16="http://schemas.microsoft.com/office/drawing/2014/main" id="{F3F3B8AC-95BE-1D1C-87B2-84E3D8A514CA}"/>
              </a:ext>
            </a:extLst>
          </p:cNvPr>
          <p:cNvSpPr txBox="1"/>
          <p:nvPr/>
        </p:nvSpPr>
        <p:spPr>
          <a:xfrm>
            <a:off x="9040562" y="5375019"/>
            <a:ext cx="249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Numero de </a:t>
            </a:r>
            <a:r>
              <a:rPr lang="es-ES" sz="16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Macromedidores</a:t>
            </a:r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144577" y="1423965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199125" y="139332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108149" y="1393321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1097152" y="1393321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115421" y="2708929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169969" y="2678285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78993" y="2678285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1067996" y="2678285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093344" y="4470106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147892" y="4439462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56916" y="443946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1045919" y="443946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045146" y="5719916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099694" y="5689272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CuadroTexto 69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08718" y="568927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CuadroTexto 70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997721" y="568927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72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178445"/>
            <a:ext cx="1234095" cy="5470833"/>
          </a:xfrm>
          <a:prstGeom prst="roundRect">
            <a:avLst/>
          </a:prstGeom>
          <a:solidFill>
            <a:srgbClr val="2AA7D5"/>
          </a:solidFill>
          <a:ln>
            <a:solidFill>
              <a:srgbClr val="2A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096659" y="457915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O</a:t>
            </a:r>
            <a:r>
              <a:rPr lang="es-MX" sz="3200" b="1" dirty="0">
                <a:latin typeface="Helvetica" pitchFamily="2" charset="0"/>
              </a:rPr>
              <a:t>PERACIÓN 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30" y="175216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DE833D6E-6087-B758-FCFA-43BAA21A847E}"/>
              </a:ext>
            </a:extLst>
          </p:cNvPr>
          <p:cNvSpPr txBox="1"/>
          <p:nvPr/>
        </p:nvSpPr>
        <p:spPr>
          <a:xfrm>
            <a:off x="162127" y="2215056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Micro 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medición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2" name="Diagrama 31">
            <a:extLst>
              <a:ext uri="{FF2B5EF4-FFF2-40B4-BE49-F238E27FC236}">
                <a16:creationId xmlns="" xmlns:a16="http://schemas.microsoft.com/office/drawing/2014/main" id="{C51FA9F9-827F-A5B0-4F7C-9EBFD89A8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5993333"/>
              </p:ext>
            </p:extLst>
          </p:nvPr>
        </p:nvGraphicFramePr>
        <p:xfrm>
          <a:off x="2909993" y="5074110"/>
          <a:ext cx="88259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CuadroTexto 32">
            <a:extLst>
              <a:ext uri="{FF2B5EF4-FFF2-40B4-BE49-F238E27FC236}">
                <a16:creationId xmlns="" xmlns:a16="http://schemas.microsoft.com/office/drawing/2014/main" id="{172014FB-B492-26DE-B644-26AAF6DA27F0}"/>
              </a:ext>
            </a:extLst>
          </p:cNvPr>
          <p:cNvSpPr txBox="1"/>
          <p:nvPr/>
        </p:nvSpPr>
        <p:spPr>
          <a:xfrm>
            <a:off x="132518" y="5314551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Volumen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Tratado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974813" y="268201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MX" dirty="0"/>
          </a:p>
        </p:txBody>
      </p:sp>
      <p:sp>
        <p:nvSpPr>
          <p:cNvPr id="10" name="Rectángulo 9"/>
          <p:cNvSpPr/>
          <p:nvPr/>
        </p:nvSpPr>
        <p:spPr>
          <a:xfrm>
            <a:off x="5974813" y="268201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MX" dirty="0"/>
          </a:p>
        </p:txBody>
      </p:sp>
      <p:sp>
        <p:nvSpPr>
          <p:cNvPr id="21" name="Rectángulo 20"/>
          <p:cNvSpPr/>
          <p:nvPr/>
        </p:nvSpPr>
        <p:spPr>
          <a:xfrm>
            <a:off x="1621879" y="2211151"/>
            <a:ext cx="207711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latin typeface="Arial Narrow" panose="020B0606020202030204" pitchFamily="34" charset="0"/>
              </a:rPr>
              <a:t>M</a:t>
            </a:r>
            <a:r>
              <a:rPr lang="es-MX" sz="900" b="1" dirty="0">
                <a:solidFill>
                  <a:srgbClr val="2F5597"/>
                </a:solidFill>
                <a:latin typeface="Arial Narrow" panose="020B0606020202030204" pitchFamily="34" charset="0"/>
              </a:rPr>
              <a:t>IC</a:t>
            </a:r>
            <a:r>
              <a:rPr lang="es-MX" sz="1200" b="1" dirty="0">
                <a:solidFill>
                  <a:srgbClr val="2F5597"/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micromedidores </a:t>
            </a:r>
            <a:r>
              <a:rPr lang="es-E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endParaRPr lang="es-E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funcionando​</a:t>
            </a:r>
          </a:p>
          <a:p>
            <a:pPr fontAlgn="base"/>
            <a:endParaRPr lang="es-MX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4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REG</a:t>
            </a:r>
            <a:r>
              <a:rPr lang="es-MX" sz="14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tomas </a:t>
            </a: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registradas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567058" y="5289404"/>
            <a:ext cx="22138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ART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Vol. de agua </a:t>
            </a: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residual </a:t>
            </a:r>
            <a:r>
              <a:rPr lang="es-E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tratado (m3)​</a:t>
            </a:r>
            <a:endParaRPr lang="es-MX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APP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Vol. de agua potable producido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3474532" y="2376714"/>
                <a:ext cx="1884584" cy="393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MICRO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𝑀𝐼𝐶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𝑅𝐸𝐺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532" y="2376714"/>
                <a:ext cx="1884584" cy="393634"/>
              </a:xfrm>
              <a:prstGeom prst="rect">
                <a:avLst/>
              </a:prstGeom>
              <a:blipFill rotWithShape="0">
                <a:blip r:embed="rId9"/>
                <a:stretch>
                  <a:fillRect l="-5825" r="-324" b="-140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/>
              <p:cNvSpPr txBox="1"/>
              <p:nvPr/>
            </p:nvSpPr>
            <p:spPr>
              <a:xfrm>
                <a:off x="5583333" y="2377549"/>
                <a:ext cx="2402341" cy="4345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MICRO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83,368 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𝑚𝑖𝑐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738 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𝑟𝑒𝑔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333" y="2377549"/>
                <a:ext cx="2402341" cy="434543"/>
              </a:xfrm>
              <a:prstGeom prst="rect">
                <a:avLst/>
              </a:prstGeom>
              <a:blipFill rotWithShape="0">
                <a:blip r:embed="rId10"/>
                <a:stretch>
                  <a:fillRect l="-4569" t="-1408" b="-154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uadroTexto 38"/>
              <p:cNvSpPr txBox="1"/>
              <p:nvPr/>
            </p:nvSpPr>
            <p:spPr>
              <a:xfrm>
                <a:off x="3461526" y="5476926"/>
                <a:ext cx="2433753" cy="3072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V TRAT</a:t>
                </a:r>
                <a14:m>
                  <m:oMath xmlns:m="http://schemas.openxmlformats.org/officeDocument/2006/math"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𝐴𝑅𝑇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𝐴𝑃𝑃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∗0.075</m:t>
                        </m:r>
                      </m:den>
                    </m:f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526" y="5476926"/>
                <a:ext cx="2433753" cy="307200"/>
              </a:xfrm>
              <a:prstGeom prst="rect">
                <a:avLst/>
              </a:prstGeom>
              <a:blipFill rotWithShape="0">
                <a:blip r:embed="rId11"/>
                <a:stretch>
                  <a:fillRect l="-4511" t="-1961" b="-1960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uadroTexto 39"/>
              <p:cNvSpPr txBox="1"/>
              <p:nvPr/>
            </p:nvSpPr>
            <p:spPr>
              <a:xfrm>
                <a:off x="5664458" y="5449804"/>
                <a:ext cx="2522723" cy="373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V TRAT</a:t>
                </a:r>
                <a14:m>
                  <m:oMath xmlns:m="http://schemas.openxmlformats.org/officeDocument/2006/math">
                    <m:r>
                      <a:rPr kumimoji="0" lang="es-MX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5,789,859 </m:t>
                        </m:r>
                        <m:r>
                          <a:rPr kumimoji="0" lang="es-MX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𝑣𝑜𝑙</m:t>
                        </m:r>
                      </m:num>
                      <m:den>
                        <m:r>
                          <a:rPr kumimoji="0" lang="es-MX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6,353,517∗</m:t>
                        </m:r>
                        <m:r>
                          <a:rPr kumimoji="0" lang="es-MX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5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0.75</m:t>
                        </m:r>
                      </m:den>
                    </m:f>
                    <m:r>
                      <a:rPr kumimoji="0" lang="es-MX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458" y="5449804"/>
                <a:ext cx="2522723" cy="373436"/>
              </a:xfrm>
              <a:prstGeom prst="rect">
                <a:avLst/>
              </a:prstGeom>
              <a:blipFill rotWithShape="0">
                <a:blip r:embed="rId12"/>
                <a:stretch>
                  <a:fillRect l="-4348" b="-983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6AB1B7AE-4D13-8A69-8EC3-724DB0B0141F}"/>
              </a:ext>
            </a:extLst>
          </p:cNvPr>
          <p:cNvSpPr txBox="1"/>
          <p:nvPr/>
        </p:nvSpPr>
        <p:spPr>
          <a:xfrm>
            <a:off x="4510332" y="1079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405C0BC4-F1D2-A881-EEF3-9AF58AA2EFE5}"/>
              </a:ext>
            </a:extLst>
          </p:cNvPr>
          <p:cNvSpPr txBox="1"/>
          <p:nvPr/>
        </p:nvSpPr>
        <p:spPr>
          <a:xfrm>
            <a:off x="6654802" y="1079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6BF2715D-45FB-C9F3-B523-57D4620AD341}"/>
              </a:ext>
            </a:extLst>
          </p:cNvPr>
          <p:cNvSpPr txBox="1"/>
          <p:nvPr/>
        </p:nvSpPr>
        <p:spPr>
          <a:xfrm>
            <a:off x="2199652" y="1079830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9A3F6E47-60C6-1FF5-8959-65190C9E24C1}"/>
              </a:ext>
            </a:extLst>
          </p:cNvPr>
          <p:cNvSpPr txBox="1"/>
          <p:nvPr/>
        </p:nvSpPr>
        <p:spPr>
          <a:xfrm>
            <a:off x="9566848" y="1023730"/>
            <a:ext cx="1551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graphicFrame>
        <p:nvGraphicFramePr>
          <p:cNvPr id="19" name="Diagrama 18">
            <a:extLst>
              <a:ext uri="{FF2B5EF4-FFF2-40B4-BE49-F238E27FC236}">
                <a16:creationId xmlns="" xmlns:a16="http://schemas.microsoft.com/office/drawing/2014/main" id="{B486B717-AD7C-1DF5-25CA-C1EB21840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948406"/>
              </p:ext>
            </p:extLst>
          </p:nvPr>
        </p:nvGraphicFramePr>
        <p:xfrm>
          <a:off x="8157325" y="1557705"/>
          <a:ext cx="3835711" cy="871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45" name="Diagrama 44">
            <a:extLst>
              <a:ext uri="{FF2B5EF4-FFF2-40B4-BE49-F238E27FC236}">
                <a16:creationId xmlns="" xmlns:a16="http://schemas.microsoft.com/office/drawing/2014/main" id="{69E92A15-8874-D32E-C618-9B8C92D3D4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0725089"/>
              </p:ext>
            </p:extLst>
          </p:nvPr>
        </p:nvGraphicFramePr>
        <p:xfrm>
          <a:off x="8123458" y="2828675"/>
          <a:ext cx="3920375" cy="1025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46" name="CuadroTexto 45">
            <a:extLst>
              <a:ext uri="{FF2B5EF4-FFF2-40B4-BE49-F238E27FC236}">
                <a16:creationId xmlns="" xmlns:a16="http://schemas.microsoft.com/office/drawing/2014/main" id="{CAE4B578-4440-307F-7610-2B7E5FB9A815}"/>
              </a:ext>
            </a:extLst>
          </p:cNvPr>
          <p:cNvSpPr txBox="1"/>
          <p:nvPr/>
        </p:nvSpPr>
        <p:spPr>
          <a:xfrm>
            <a:off x="8570962" y="2376714"/>
            <a:ext cx="34925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Numero de Micromedidores funcionando 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="" xmlns:a16="http://schemas.microsoft.com/office/drawing/2014/main" id="{55332B60-4C2F-4A2B-627D-B7315BC8E94A}"/>
              </a:ext>
            </a:extLst>
          </p:cNvPr>
          <p:cNvSpPr txBox="1"/>
          <p:nvPr/>
        </p:nvSpPr>
        <p:spPr>
          <a:xfrm>
            <a:off x="9557140" y="4026453"/>
            <a:ext cx="1551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graphicFrame>
        <p:nvGraphicFramePr>
          <p:cNvPr id="51" name="Diagrama 50">
            <a:extLst>
              <a:ext uri="{FF2B5EF4-FFF2-40B4-BE49-F238E27FC236}">
                <a16:creationId xmlns="" xmlns:a16="http://schemas.microsoft.com/office/drawing/2014/main" id="{40CE70B7-D819-594C-A059-259F7E75DA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6992154"/>
              </p:ext>
            </p:extLst>
          </p:nvPr>
        </p:nvGraphicFramePr>
        <p:xfrm>
          <a:off x="8121768" y="4560429"/>
          <a:ext cx="3955932" cy="946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55" name="Diagrama 54">
            <a:extLst>
              <a:ext uri="{FF2B5EF4-FFF2-40B4-BE49-F238E27FC236}">
                <a16:creationId xmlns="" xmlns:a16="http://schemas.microsoft.com/office/drawing/2014/main" id="{905D3D8D-C9FA-BBA5-5767-4E2A1C7047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6032977"/>
              </p:ext>
            </p:extLst>
          </p:nvPr>
        </p:nvGraphicFramePr>
        <p:xfrm>
          <a:off x="8093192" y="5836190"/>
          <a:ext cx="3922065" cy="847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56" name="CuadroTexto 55">
            <a:extLst>
              <a:ext uri="{FF2B5EF4-FFF2-40B4-BE49-F238E27FC236}">
                <a16:creationId xmlns="" xmlns:a16="http://schemas.microsoft.com/office/drawing/2014/main" id="{E2D5BF8E-4A3C-A2DD-F8E3-9289ED3D16A1}"/>
              </a:ext>
            </a:extLst>
          </p:cNvPr>
          <p:cNvSpPr txBox="1"/>
          <p:nvPr/>
        </p:nvSpPr>
        <p:spPr>
          <a:xfrm>
            <a:off x="9132754" y="5379437"/>
            <a:ext cx="34925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M3 de agua residual tratada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118879" y="6580821"/>
            <a:ext cx="50561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>
                <a:solidFill>
                  <a:schemeClr val="bg2">
                    <a:lumMod val="25000"/>
                  </a:schemeClr>
                </a:solidFill>
              </a:rPr>
              <a:t>Nota: este Bimestre se presenta un  incremento el Vol. Tratado por el temporal de lluvia. 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054432" y="142297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108980" y="1392327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18004" y="1392327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1007007" y="1392327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7894295" y="2812247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8948843" y="2781603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9857867" y="2781603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846870" y="2781603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7979044" y="4470106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033592" y="4439462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9942616" y="443946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931619" y="4439462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CuadroTexto 69">
            <a:extLst>
              <a:ext uri="{FF2B5EF4-FFF2-40B4-BE49-F238E27FC236}">
                <a16:creationId xmlns="" xmlns:a16="http://schemas.microsoft.com/office/drawing/2014/main" id="{08FD4843-2603-0078-3A00-3C70A555347C}"/>
              </a:ext>
            </a:extLst>
          </p:cNvPr>
          <p:cNvSpPr txBox="1"/>
          <p:nvPr/>
        </p:nvSpPr>
        <p:spPr>
          <a:xfrm>
            <a:off x="8042575" y="5739607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CuadroTexto 70">
            <a:extLst>
              <a:ext uri="{FF2B5EF4-FFF2-40B4-BE49-F238E27FC236}">
                <a16:creationId xmlns="" xmlns:a16="http://schemas.microsoft.com/office/drawing/2014/main" id="{5654BAF4-3D35-CCCC-4183-06535168BAA4}"/>
              </a:ext>
            </a:extLst>
          </p:cNvPr>
          <p:cNvSpPr txBox="1"/>
          <p:nvPr/>
        </p:nvSpPr>
        <p:spPr>
          <a:xfrm>
            <a:off x="9097123" y="5708963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006147" y="5708963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CuadroTexto 72">
            <a:extLst>
              <a:ext uri="{FF2B5EF4-FFF2-40B4-BE49-F238E27FC236}">
                <a16:creationId xmlns="" xmlns:a16="http://schemas.microsoft.com/office/drawing/2014/main" id="{6AFD2123-9D7F-785D-8962-657DCAB420FD}"/>
              </a:ext>
            </a:extLst>
          </p:cNvPr>
          <p:cNvSpPr txBox="1"/>
          <p:nvPr/>
        </p:nvSpPr>
        <p:spPr>
          <a:xfrm>
            <a:off x="10995150" y="5708963"/>
            <a:ext cx="1124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6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178445"/>
            <a:ext cx="1234095" cy="5470833"/>
          </a:xfrm>
          <a:prstGeom prst="roundRect">
            <a:avLst/>
          </a:prstGeom>
          <a:solidFill>
            <a:srgbClr val="2AA7D5"/>
          </a:solidFill>
          <a:ln>
            <a:solidFill>
              <a:srgbClr val="2A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096659" y="457915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O</a:t>
            </a:r>
            <a:r>
              <a:rPr lang="es-MX" sz="3200" b="1" dirty="0">
                <a:latin typeface="Helvetica" pitchFamily="2" charset="0"/>
              </a:rPr>
              <a:t>PERACIÓN 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30" y="175216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3739B8F9-BDD0-CD2B-6918-2536298EE666}"/>
              </a:ext>
            </a:extLst>
          </p:cNvPr>
          <p:cNvSpPr txBox="1"/>
          <p:nvPr/>
        </p:nvSpPr>
        <p:spPr>
          <a:xfrm>
            <a:off x="137699" y="1941650"/>
            <a:ext cx="169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Dotación 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="" xmlns:a16="http://schemas.microsoft.com/office/drawing/2014/main" id="{BBD436A0-4B04-D11D-1F0D-364F26C1D299}"/>
              </a:ext>
            </a:extLst>
          </p:cNvPr>
          <p:cNvGrpSpPr/>
          <p:nvPr/>
        </p:nvGrpSpPr>
        <p:grpSpPr>
          <a:xfrm>
            <a:off x="8940061" y="2022792"/>
            <a:ext cx="2829130" cy="557920"/>
            <a:chOff x="4309" y="0"/>
            <a:chExt cx="8817328" cy="646331"/>
          </a:xfrm>
        </p:grpSpPr>
        <p:sp>
          <p:nvSpPr>
            <p:cNvPr id="15" name="Flecha: cheurón 14">
              <a:extLst>
                <a:ext uri="{FF2B5EF4-FFF2-40B4-BE49-F238E27FC236}">
                  <a16:creationId xmlns="" xmlns:a16="http://schemas.microsoft.com/office/drawing/2014/main" id="{6E0A6D96-7336-3D73-4B17-00BD3D6D4A27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16" name="Flecha: cheurón 4">
              <a:extLst>
                <a:ext uri="{FF2B5EF4-FFF2-40B4-BE49-F238E27FC236}">
                  <a16:creationId xmlns="" xmlns:a16="http://schemas.microsoft.com/office/drawing/2014/main" id="{8DE3FA7A-5864-312D-F95B-598F35EA5742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dirty="0"/>
                <a:t>352</a:t>
              </a:r>
              <a:endParaRPr lang="es-MX" sz="3800" kern="1200" dirty="0"/>
            </a:p>
          </p:txBody>
        </p:sp>
      </p:grp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122C80C6-6292-EA8A-B2EF-E7DB0B476BEE}"/>
              </a:ext>
            </a:extLst>
          </p:cNvPr>
          <p:cNvSpPr txBox="1"/>
          <p:nvPr/>
        </p:nvSpPr>
        <p:spPr>
          <a:xfrm>
            <a:off x="9427416" y="1414995"/>
            <a:ext cx="211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Anual 2022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(l/h/d)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1621879" y="1879689"/>
            <a:ext cx="23720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 err="1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Hab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habitantes de la  ciudad, </a:t>
            </a:r>
            <a:r>
              <a:rPr lang="es-E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según el censo INEGI 2020</a:t>
            </a: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endParaRPr lang="es-MX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APP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Vol. Anual de agua potable producido (m3)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3980563" y="2142549"/>
                <a:ext cx="5011343" cy="3949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Dot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𝐴𝑃𝑃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∗1000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𝐻𝑎𝑏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∗365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563" y="2142549"/>
                <a:ext cx="5011343" cy="394980"/>
              </a:xfrm>
              <a:prstGeom prst="rect">
                <a:avLst/>
              </a:prstGeom>
              <a:blipFill>
                <a:blip r:embed="rId4"/>
                <a:stretch>
                  <a:fillRect l="-2920" t="-4615" b="-215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6011535" y="2126316"/>
                <a:ext cx="2410429" cy="4144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Dot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36,789,290∗1000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286,051∗3</m:t>
                        </m:r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535" y="2126316"/>
                <a:ext cx="2410429" cy="414409"/>
              </a:xfrm>
              <a:prstGeom prst="rect">
                <a:avLst/>
              </a:prstGeom>
              <a:blipFill>
                <a:blip r:embed="rId5"/>
                <a:stretch>
                  <a:fillRect l="-4545" r="-2778" b="-882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6AB1B7AE-4D13-8A69-8EC3-724DB0B0141F}"/>
              </a:ext>
            </a:extLst>
          </p:cNvPr>
          <p:cNvSpPr txBox="1"/>
          <p:nvPr/>
        </p:nvSpPr>
        <p:spPr>
          <a:xfrm>
            <a:off x="4510332" y="142527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405C0BC4-F1D2-A881-EEF3-9AF58AA2EFE5}"/>
              </a:ext>
            </a:extLst>
          </p:cNvPr>
          <p:cNvSpPr txBox="1"/>
          <p:nvPr/>
        </p:nvSpPr>
        <p:spPr>
          <a:xfrm>
            <a:off x="6654802" y="142527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6BF2715D-45FB-C9F3-B523-57D4620AD341}"/>
              </a:ext>
            </a:extLst>
          </p:cNvPr>
          <p:cNvSpPr txBox="1"/>
          <p:nvPr/>
        </p:nvSpPr>
        <p:spPr>
          <a:xfrm>
            <a:off x="2199652" y="1425270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9A3F6E47-60C6-1FF5-8959-65190C9E24C1}"/>
              </a:ext>
            </a:extLst>
          </p:cNvPr>
          <p:cNvSpPr txBox="1"/>
          <p:nvPr/>
        </p:nvSpPr>
        <p:spPr>
          <a:xfrm>
            <a:off x="9579123" y="3876602"/>
            <a:ext cx="1551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16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Num</a:t>
            </a:r>
            <a:endParaRPr lang="es-ES" sz="16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9" name="Diagrama 18">
            <a:extLst>
              <a:ext uri="{FF2B5EF4-FFF2-40B4-BE49-F238E27FC236}">
                <a16:creationId xmlns="" xmlns:a16="http://schemas.microsoft.com/office/drawing/2014/main" id="{B486B717-AD7C-1DF5-25CA-C1EB21840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3386372"/>
              </p:ext>
            </p:extLst>
          </p:nvPr>
        </p:nvGraphicFramePr>
        <p:xfrm>
          <a:off x="8565598" y="4499171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4F2E0DB2-27BA-269C-1C92-573C6E4673D7}"/>
              </a:ext>
            </a:extLst>
          </p:cNvPr>
          <p:cNvSpPr txBox="1"/>
          <p:nvPr/>
        </p:nvSpPr>
        <p:spPr>
          <a:xfrm>
            <a:off x="8298008" y="4333090"/>
            <a:ext cx="1056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="" xmlns:a16="http://schemas.microsoft.com/office/drawing/2014/main" id="{3B23B06C-49D3-8E59-E308-2AA68694A0A9}"/>
              </a:ext>
            </a:extLst>
          </p:cNvPr>
          <p:cNvSpPr txBox="1"/>
          <p:nvPr/>
        </p:nvSpPr>
        <p:spPr>
          <a:xfrm>
            <a:off x="9209358" y="4333090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="" xmlns:a16="http://schemas.microsoft.com/office/drawing/2014/main" id="{718368E1-BBC5-4ECB-260A-EB17FEC6C555}"/>
              </a:ext>
            </a:extLst>
          </p:cNvPr>
          <p:cNvSpPr txBox="1"/>
          <p:nvPr/>
        </p:nvSpPr>
        <p:spPr>
          <a:xfrm>
            <a:off x="10106496" y="4328563"/>
            <a:ext cx="123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5" name="Diagrama 44">
            <a:extLst>
              <a:ext uri="{FF2B5EF4-FFF2-40B4-BE49-F238E27FC236}">
                <a16:creationId xmlns="" xmlns:a16="http://schemas.microsoft.com/office/drawing/2014/main" id="{69E92A15-8874-D32E-C618-9B8C92D3D4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9365359"/>
              </p:ext>
            </p:extLst>
          </p:nvPr>
        </p:nvGraphicFramePr>
        <p:xfrm>
          <a:off x="8565598" y="5770140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46" name="CuadroTexto 45">
            <a:extLst>
              <a:ext uri="{FF2B5EF4-FFF2-40B4-BE49-F238E27FC236}">
                <a16:creationId xmlns="" xmlns:a16="http://schemas.microsoft.com/office/drawing/2014/main" id="{CAE4B578-4440-307F-7610-2B7E5FB9A815}"/>
              </a:ext>
            </a:extLst>
          </p:cNvPr>
          <p:cNvSpPr txBox="1"/>
          <p:nvPr/>
        </p:nvSpPr>
        <p:spPr>
          <a:xfrm>
            <a:off x="9294862" y="5318179"/>
            <a:ext cx="2072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Número de empleados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="" xmlns:a16="http://schemas.microsoft.com/office/drawing/2014/main" id="{F8282795-BDA1-8C7A-D57F-C247E633A0BF}"/>
              </a:ext>
            </a:extLst>
          </p:cNvPr>
          <p:cNvSpPr txBox="1"/>
          <p:nvPr/>
        </p:nvSpPr>
        <p:spPr>
          <a:xfrm>
            <a:off x="8278895" y="5669198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="" xmlns:a16="http://schemas.microsoft.com/office/drawing/2014/main" id="{57947C48-14E3-D173-9A17-54CEE3D259B3}"/>
              </a:ext>
            </a:extLst>
          </p:cNvPr>
          <p:cNvSpPr txBox="1"/>
          <p:nvPr/>
        </p:nvSpPr>
        <p:spPr>
          <a:xfrm>
            <a:off x="9237833" y="5656733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="" xmlns:a16="http://schemas.microsoft.com/office/drawing/2014/main" id="{04B5E89A-2A4E-36F5-564F-9091D3B2423E}"/>
              </a:ext>
            </a:extLst>
          </p:cNvPr>
          <p:cNvSpPr txBox="1"/>
          <p:nvPr/>
        </p:nvSpPr>
        <p:spPr>
          <a:xfrm>
            <a:off x="10196770" y="565927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5A8829E1-F87E-FBBD-DFAA-E663C548EF1B}"/>
              </a:ext>
            </a:extLst>
          </p:cNvPr>
          <p:cNvSpPr txBox="1"/>
          <p:nvPr/>
        </p:nvSpPr>
        <p:spPr>
          <a:xfrm>
            <a:off x="388822" y="5084422"/>
            <a:ext cx="1217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Empleados por cada mil tomas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9D3D6EE6-BC75-0FD3-0EDB-6FF882F23855}"/>
              </a:ext>
            </a:extLst>
          </p:cNvPr>
          <p:cNvSpPr/>
          <p:nvPr/>
        </p:nvSpPr>
        <p:spPr>
          <a:xfrm>
            <a:off x="1682342" y="5284766"/>
            <a:ext cx="2149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EOO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empleados en el organismo operador </a:t>
            </a:r>
            <a:r>
              <a:rPr lang="en-U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REG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Tomas Registradas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="" xmlns:a16="http://schemas.microsoft.com/office/drawing/2014/main" id="{F4CCF1FD-D0AA-0FB5-2827-1BD61E282B0E}"/>
                  </a:ext>
                </a:extLst>
              </p:cNvPr>
              <p:cNvSpPr txBox="1"/>
              <p:nvPr/>
            </p:nvSpPr>
            <p:spPr>
              <a:xfrm>
                <a:off x="4211887" y="5420155"/>
                <a:ext cx="1532245" cy="3949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E</a:t>
                </a:r>
                <a:r>
                  <a:rPr kumimoji="0" lang="es-MX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MT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𝑁𝐸𝑂𝑂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∗1000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𝑅𝐸𝐺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4CCF1FD-D0AA-0FB5-2827-1BD61E282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887" y="5420155"/>
                <a:ext cx="1532245" cy="394980"/>
              </a:xfrm>
              <a:prstGeom prst="rect">
                <a:avLst/>
              </a:prstGeom>
              <a:blipFill>
                <a:blip r:embed="rId16"/>
                <a:stretch>
                  <a:fillRect l="-9562" t="-4615" r="-3586" b="-215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="" xmlns:a16="http://schemas.microsoft.com/office/drawing/2014/main" id="{566B115A-C401-3255-550B-55C1FAF10D59}"/>
                  </a:ext>
                </a:extLst>
              </p:cNvPr>
              <p:cNvSpPr txBox="1"/>
              <p:nvPr/>
            </p:nvSpPr>
            <p:spPr>
              <a:xfrm>
                <a:off x="6467528" y="5410440"/>
                <a:ext cx="1427134" cy="4144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E</a:t>
                </a:r>
                <a:r>
                  <a:rPr kumimoji="0" lang="es-MX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MT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 ∗1000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738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66B115A-C401-3255-550B-55C1FAF10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528" y="5410440"/>
                <a:ext cx="1427134" cy="414409"/>
              </a:xfrm>
              <a:prstGeom prst="rect">
                <a:avLst/>
              </a:prstGeom>
              <a:blipFill rotWithShape="0">
                <a:blip r:embed="rId17"/>
                <a:stretch>
                  <a:fillRect l="-10256" t="-4412" b="-147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95C1D066-6944-6FE7-319F-864A21E58423}"/>
              </a:ext>
            </a:extLst>
          </p:cNvPr>
          <p:cNvSpPr txBox="1"/>
          <p:nvPr/>
        </p:nvSpPr>
        <p:spPr>
          <a:xfrm>
            <a:off x="11181177" y="4312744"/>
            <a:ext cx="1056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6A9D06E7-63EF-0CCD-D653-F9ABC398B664}"/>
              </a:ext>
            </a:extLst>
          </p:cNvPr>
          <p:cNvSpPr txBox="1"/>
          <p:nvPr/>
        </p:nvSpPr>
        <p:spPr>
          <a:xfrm>
            <a:off x="11243681" y="5607931"/>
            <a:ext cx="11452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Jul.– Ago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1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590261"/>
            <a:ext cx="1296613" cy="4906792"/>
          </a:xfrm>
          <a:prstGeom prst="roundRect">
            <a:avLst/>
          </a:prstGeom>
          <a:solidFill>
            <a:srgbClr val="2AA7D5"/>
          </a:solidFill>
          <a:ln>
            <a:solidFill>
              <a:srgbClr val="2A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610006" y="396228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O</a:t>
            </a:r>
            <a:r>
              <a:rPr lang="es-MX" sz="3200" b="1" dirty="0">
                <a:latin typeface="Helvetica" pitchFamily="2" charset="0"/>
              </a:rPr>
              <a:t>PERACIÓN 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02" y="476695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DE833D6E-6087-B758-FCFA-43BAA21A847E}"/>
              </a:ext>
            </a:extLst>
          </p:cNvPr>
          <p:cNvSpPr txBox="1"/>
          <p:nvPr/>
        </p:nvSpPr>
        <p:spPr>
          <a:xfrm>
            <a:off x="198512" y="2282869"/>
            <a:ext cx="169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Empleados control de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fugas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2" name="Diagrama 31">
            <a:extLst>
              <a:ext uri="{FF2B5EF4-FFF2-40B4-BE49-F238E27FC236}">
                <a16:creationId xmlns="" xmlns:a16="http://schemas.microsoft.com/office/drawing/2014/main" id="{C51FA9F9-827F-A5B0-4F7C-9EBFD89A8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868217"/>
              </p:ext>
            </p:extLst>
          </p:nvPr>
        </p:nvGraphicFramePr>
        <p:xfrm>
          <a:off x="2909993" y="2493286"/>
          <a:ext cx="88259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CuadroTexto 32">
            <a:extLst>
              <a:ext uri="{FF2B5EF4-FFF2-40B4-BE49-F238E27FC236}">
                <a16:creationId xmlns="" xmlns:a16="http://schemas.microsoft.com/office/drawing/2014/main" id="{172014FB-B492-26DE-B644-26AAF6DA27F0}"/>
              </a:ext>
            </a:extLst>
          </p:cNvPr>
          <p:cNvSpPr txBox="1"/>
          <p:nvPr/>
        </p:nvSpPr>
        <p:spPr>
          <a:xfrm>
            <a:off x="162127" y="5262240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 Cobertura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agua potable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="" xmlns:a16="http://schemas.microsoft.com/office/drawing/2014/main" id="{BB8F2BAF-792D-3533-3A13-18847BCD72EC}"/>
              </a:ext>
            </a:extLst>
          </p:cNvPr>
          <p:cNvSpPr txBox="1"/>
          <p:nvPr/>
        </p:nvSpPr>
        <p:spPr>
          <a:xfrm>
            <a:off x="9005432" y="1312172"/>
            <a:ext cx="2500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(trabajadores/fugas)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5A769A4A-444D-BD2E-D156-5FA78E85E06C}"/>
              </a:ext>
            </a:extLst>
          </p:cNvPr>
          <p:cNvSpPr txBox="1"/>
          <p:nvPr/>
        </p:nvSpPr>
        <p:spPr>
          <a:xfrm>
            <a:off x="9406281" y="1075246"/>
            <a:ext cx="169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Bimestral 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06182" y="2375202"/>
            <a:ext cx="2271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EDF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empleados dedicados al control de fugas</a:t>
            </a:r>
            <a:r>
              <a:rPr lang="en-U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​.</a:t>
            </a:r>
          </a:p>
          <a:p>
            <a:pPr fontAlgn="base"/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 de fugas ocurridas y reparadas 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6182" y="5262240"/>
            <a:ext cx="2271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s-MX" sz="9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REG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No. Total de Tomas Registradas </a:t>
            </a:r>
            <a:r>
              <a:rPr lang="en-U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</a:p>
          <a:p>
            <a:pPr fontAlgn="base"/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 err="1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Hab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Habitantes</a:t>
            </a:r>
            <a:r>
              <a:rPr lang="en-US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Den: Habitantes por casa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4261218" y="2641682"/>
                <a:ext cx="1534340" cy="3949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E</a:t>
                </a:r>
                <a:r>
                  <a:rPr kumimoji="0" lang="es-MX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DF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𝑁𝐸𝐷𝐹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∗1000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𝑁𝐹𝑂𝑅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18" y="2641682"/>
                <a:ext cx="1534340" cy="394980"/>
              </a:xfrm>
              <a:prstGeom prst="rect">
                <a:avLst/>
              </a:prstGeom>
              <a:blipFill>
                <a:blip r:embed="rId9"/>
                <a:stretch>
                  <a:fillRect l="-9127" t="-4615" r="-397" b="-215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6621624" y="2593210"/>
                <a:ext cx="1190814" cy="3949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E</a:t>
                </a:r>
                <a:r>
                  <a:rPr kumimoji="0" lang="es-MX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DF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85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∗1000</m:t>
                        </m:r>
                      </m:num>
                      <m:den>
                        <m:r>
                          <a:rPr kumimoji="0" lang="es-E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620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624" y="2593210"/>
                <a:ext cx="1190814" cy="394980"/>
              </a:xfrm>
              <a:prstGeom prst="rect">
                <a:avLst/>
              </a:prstGeom>
              <a:blipFill>
                <a:blip r:embed="rId10"/>
                <a:stretch>
                  <a:fillRect l="-11735" t="-4615" r="-3571" b="-215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/>
              <p:cNvSpPr txBox="1"/>
              <p:nvPr/>
            </p:nvSpPr>
            <p:spPr>
              <a:xfrm>
                <a:off x="4149698" y="5484656"/>
                <a:ext cx="2400020" cy="3071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Agua</a:t>
                </a:r>
                <a14:m>
                  <m:oMath xmlns:m="http://schemas.openxmlformats.org/officeDocument/2006/math"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𝑅𝐸𝐺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∗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𝐷𝑒𝑛</m:t>
                        </m:r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𝐻𝑎𝑏</m:t>
                        </m:r>
                      </m:den>
                    </m:f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5" name="CuadroTex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698" y="5484656"/>
                <a:ext cx="2400020" cy="307135"/>
              </a:xfrm>
              <a:prstGeom prst="rect">
                <a:avLst/>
              </a:prstGeom>
              <a:blipFill>
                <a:blip r:embed="rId11"/>
                <a:stretch>
                  <a:fillRect l="-4580" t="-4000" b="-22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/>
              <p:cNvSpPr txBox="1"/>
              <p:nvPr/>
            </p:nvSpPr>
            <p:spPr>
              <a:xfrm>
                <a:off x="6375848" y="5463892"/>
                <a:ext cx="2298147" cy="3253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</a:rPr>
                  <a:t>Agua</a:t>
                </a:r>
                <a14:m>
                  <m:oMath xmlns:m="http://schemas.openxmlformats.org/officeDocument/2006/math"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78,569 ∗3.36 </m:t>
                        </m:r>
                      </m:num>
                      <m:den>
                        <m:r>
                          <a:rPr kumimoji="0" lang="es-MX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286,051</m:t>
                        </m:r>
                      </m:den>
                    </m:f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848" y="5463892"/>
                <a:ext cx="2298147" cy="325345"/>
              </a:xfrm>
              <a:prstGeom prst="rect">
                <a:avLst/>
              </a:prstGeom>
              <a:blipFill rotWithShape="0">
                <a:blip r:embed="rId12"/>
                <a:stretch>
                  <a:fillRect l="-4775" t="-1852" b="-129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771D9197-0FD6-6A01-85EF-589E4DCFFC07}"/>
              </a:ext>
            </a:extLst>
          </p:cNvPr>
          <p:cNvSpPr txBox="1"/>
          <p:nvPr/>
        </p:nvSpPr>
        <p:spPr>
          <a:xfrm>
            <a:off x="4510332" y="1333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573B8660-F80D-BFE5-4DC8-1B6B9079B491}"/>
              </a:ext>
            </a:extLst>
          </p:cNvPr>
          <p:cNvSpPr txBox="1"/>
          <p:nvPr/>
        </p:nvSpPr>
        <p:spPr>
          <a:xfrm>
            <a:off x="6654802" y="1333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FC49992A-28A6-67A2-F958-F1CB3F41C8BC}"/>
              </a:ext>
            </a:extLst>
          </p:cNvPr>
          <p:cNvSpPr txBox="1"/>
          <p:nvPr/>
        </p:nvSpPr>
        <p:spPr>
          <a:xfrm>
            <a:off x="2199652" y="1333830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8" name="Diagrama 17">
            <a:extLst>
              <a:ext uri="{FF2B5EF4-FFF2-40B4-BE49-F238E27FC236}">
                <a16:creationId xmlns="" xmlns:a16="http://schemas.microsoft.com/office/drawing/2014/main" id="{C65DCF05-B4D9-297C-8374-2A7C7AE4C7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7985248"/>
              </p:ext>
            </p:extLst>
          </p:nvPr>
        </p:nvGraphicFramePr>
        <p:xfrm>
          <a:off x="8565598" y="1846962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14E13CD4-3110-12A1-E9C1-35E5DB9B3057}"/>
              </a:ext>
            </a:extLst>
          </p:cNvPr>
          <p:cNvSpPr txBox="1"/>
          <p:nvPr/>
        </p:nvSpPr>
        <p:spPr>
          <a:xfrm>
            <a:off x="8252111" y="1699286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8F2F14AC-08E1-70B3-FF02-15A7E67A1BC4}"/>
              </a:ext>
            </a:extLst>
          </p:cNvPr>
          <p:cNvSpPr txBox="1"/>
          <p:nvPr/>
        </p:nvSpPr>
        <p:spPr>
          <a:xfrm>
            <a:off x="9268722" y="1699286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E5446FBB-158A-4A59-F517-36A0628362B7}"/>
              </a:ext>
            </a:extLst>
          </p:cNvPr>
          <p:cNvSpPr txBox="1"/>
          <p:nvPr/>
        </p:nvSpPr>
        <p:spPr>
          <a:xfrm>
            <a:off x="10157797" y="1706017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8" name="Diagrama 37">
            <a:extLst>
              <a:ext uri="{FF2B5EF4-FFF2-40B4-BE49-F238E27FC236}">
                <a16:creationId xmlns="" xmlns:a16="http://schemas.microsoft.com/office/drawing/2014/main" id="{0F461D28-C9D8-8447-3DA0-81315A7F2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9597820"/>
              </p:ext>
            </p:extLst>
          </p:nvPr>
        </p:nvGraphicFramePr>
        <p:xfrm>
          <a:off x="8565598" y="3117931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39" name="CuadroTexto 38">
            <a:extLst>
              <a:ext uri="{FF2B5EF4-FFF2-40B4-BE49-F238E27FC236}">
                <a16:creationId xmlns="" xmlns:a16="http://schemas.microsoft.com/office/drawing/2014/main" id="{AFB49A4A-EF13-D57E-74B3-AFBE86877876}"/>
              </a:ext>
            </a:extLst>
          </p:cNvPr>
          <p:cNvSpPr txBox="1"/>
          <p:nvPr/>
        </p:nvSpPr>
        <p:spPr>
          <a:xfrm>
            <a:off x="9294862" y="2665970"/>
            <a:ext cx="2072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Número de fugas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180FF84C-1A3B-FA1F-481D-EEFC9ACDB2B0}"/>
              </a:ext>
            </a:extLst>
          </p:cNvPr>
          <p:cNvSpPr txBox="1"/>
          <p:nvPr/>
        </p:nvSpPr>
        <p:spPr>
          <a:xfrm>
            <a:off x="8202035" y="2985729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="" xmlns:a16="http://schemas.microsoft.com/office/drawing/2014/main" id="{CFE9AE5E-B3F2-1645-C960-3E109394D859}"/>
              </a:ext>
            </a:extLst>
          </p:cNvPr>
          <p:cNvSpPr txBox="1"/>
          <p:nvPr/>
        </p:nvSpPr>
        <p:spPr>
          <a:xfrm>
            <a:off x="9189205" y="2955723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="" xmlns:a16="http://schemas.microsoft.com/office/drawing/2014/main" id="{A53B0F27-8916-3973-EF22-98601FF38CAB}"/>
              </a:ext>
            </a:extLst>
          </p:cNvPr>
          <p:cNvSpPr txBox="1"/>
          <p:nvPr/>
        </p:nvSpPr>
        <p:spPr>
          <a:xfrm>
            <a:off x="10157259" y="2988975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3" name="Diagrama 42">
            <a:extLst>
              <a:ext uri="{FF2B5EF4-FFF2-40B4-BE49-F238E27FC236}">
                <a16:creationId xmlns="" xmlns:a16="http://schemas.microsoft.com/office/drawing/2014/main" id="{BC88632D-9CBF-9387-478E-2B43299C02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218218"/>
              </p:ext>
            </p:extLst>
          </p:nvPr>
        </p:nvGraphicFramePr>
        <p:xfrm>
          <a:off x="8492247" y="4680476"/>
          <a:ext cx="3573083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="" xmlns:a16="http://schemas.microsoft.com/office/drawing/2014/main" id="{FA01A1A8-13E3-7AFD-973C-CE6AB402B838}"/>
              </a:ext>
            </a:extLst>
          </p:cNvPr>
          <p:cNvSpPr txBox="1"/>
          <p:nvPr/>
        </p:nvSpPr>
        <p:spPr>
          <a:xfrm>
            <a:off x="8184535" y="447324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="" xmlns:a16="http://schemas.microsoft.com/office/drawing/2014/main" id="{253BF2BA-2293-0B92-1FDB-0FB467865E4A}"/>
              </a:ext>
            </a:extLst>
          </p:cNvPr>
          <p:cNvSpPr txBox="1"/>
          <p:nvPr/>
        </p:nvSpPr>
        <p:spPr>
          <a:xfrm>
            <a:off x="9135357" y="4465277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="" xmlns:a16="http://schemas.microsoft.com/office/drawing/2014/main" id="{14B18B68-DB9F-D21C-C101-BB88D2DF70B1}"/>
              </a:ext>
            </a:extLst>
          </p:cNvPr>
          <p:cNvSpPr txBox="1"/>
          <p:nvPr/>
        </p:nvSpPr>
        <p:spPr>
          <a:xfrm>
            <a:off x="10149262" y="4465277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7" name="Diagrama 46">
            <a:extLst>
              <a:ext uri="{FF2B5EF4-FFF2-40B4-BE49-F238E27FC236}">
                <a16:creationId xmlns="" xmlns:a16="http://schemas.microsoft.com/office/drawing/2014/main" id="{BA84AD3C-B139-7504-2862-E29EE5792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7182826"/>
              </p:ext>
            </p:extLst>
          </p:nvPr>
        </p:nvGraphicFramePr>
        <p:xfrm>
          <a:off x="8565598" y="5951445"/>
          <a:ext cx="3499732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48" name="CuadroTexto 47">
            <a:extLst>
              <a:ext uri="{FF2B5EF4-FFF2-40B4-BE49-F238E27FC236}">
                <a16:creationId xmlns="" xmlns:a16="http://schemas.microsoft.com/office/drawing/2014/main" id="{5E8AB2ED-3B92-093A-72D2-3580A0872592}"/>
              </a:ext>
            </a:extLst>
          </p:cNvPr>
          <p:cNvSpPr txBox="1"/>
          <p:nvPr/>
        </p:nvSpPr>
        <p:spPr>
          <a:xfrm>
            <a:off x="9058311" y="5531787"/>
            <a:ext cx="2770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Número de tomas domesticas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="" xmlns:a16="http://schemas.microsoft.com/office/drawing/2014/main" id="{5E92A72F-B8D4-57DC-FD5F-A3A72EE2DEFA}"/>
              </a:ext>
            </a:extLst>
          </p:cNvPr>
          <p:cNvSpPr txBox="1"/>
          <p:nvPr/>
        </p:nvSpPr>
        <p:spPr>
          <a:xfrm>
            <a:off x="8184179" y="579890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="" xmlns:a16="http://schemas.microsoft.com/office/drawing/2014/main" id="{7E192A15-DA69-BCF3-F224-FC7CC34A1119}"/>
              </a:ext>
            </a:extLst>
          </p:cNvPr>
          <p:cNvSpPr txBox="1"/>
          <p:nvPr/>
        </p:nvSpPr>
        <p:spPr>
          <a:xfrm>
            <a:off x="9163224" y="577687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Mar. –  Abr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="" xmlns:a16="http://schemas.microsoft.com/office/drawing/2014/main" id="{17B22754-158F-082A-2F0F-9BB46D2727FB}"/>
              </a:ext>
            </a:extLst>
          </p:cNvPr>
          <p:cNvSpPr txBox="1"/>
          <p:nvPr/>
        </p:nvSpPr>
        <p:spPr>
          <a:xfrm>
            <a:off x="10045509" y="5776871"/>
            <a:ext cx="129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May. –  Jun.</a:t>
            </a:r>
            <a:endParaRPr lang="es-MX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="" xmlns:a16="http://schemas.microsoft.com/office/drawing/2014/main" id="{5898DA46-C5BA-8B0A-2A2E-D8B04C1B6648}"/>
              </a:ext>
            </a:extLst>
          </p:cNvPr>
          <p:cNvSpPr txBox="1"/>
          <p:nvPr/>
        </p:nvSpPr>
        <p:spPr>
          <a:xfrm>
            <a:off x="9735540" y="4078550"/>
            <a:ext cx="1551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Bimestral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3EC8DADE-E7C6-47B1-71F8-1FC088A22ACF}"/>
              </a:ext>
            </a:extLst>
          </p:cNvPr>
          <p:cNvSpPr txBox="1"/>
          <p:nvPr/>
        </p:nvSpPr>
        <p:spPr>
          <a:xfrm>
            <a:off x="11163166" y="2977770"/>
            <a:ext cx="1145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35BB2FC-DACD-5CA3-3C56-544E46485C55}"/>
              </a:ext>
            </a:extLst>
          </p:cNvPr>
          <p:cNvSpPr txBox="1"/>
          <p:nvPr/>
        </p:nvSpPr>
        <p:spPr>
          <a:xfrm>
            <a:off x="11163166" y="4488842"/>
            <a:ext cx="129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Jul. – Ago.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41193E0A-2F3D-093A-290B-41C7131B6980}"/>
              </a:ext>
            </a:extLst>
          </p:cNvPr>
          <p:cNvSpPr txBox="1"/>
          <p:nvPr/>
        </p:nvSpPr>
        <p:spPr>
          <a:xfrm>
            <a:off x="11121427" y="5792958"/>
            <a:ext cx="1102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Jul. – Ago.</a:t>
            </a:r>
            <a:endParaRPr lang="es-MX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4E0F6A49-A6B3-D07A-F28C-8A08A8CD79BA}"/>
              </a:ext>
            </a:extLst>
          </p:cNvPr>
          <p:cNvSpPr txBox="1"/>
          <p:nvPr/>
        </p:nvSpPr>
        <p:spPr>
          <a:xfrm>
            <a:off x="11105081" y="1699286"/>
            <a:ext cx="1199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Jul. – Ago.</a:t>
            </a:r>
            <a:endParaRPr lang="es-MX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7411884" y="6566987"/>
            <a:ext cx="49102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 smtClean="0">
                <a:solidFill>
                  <a:schemeClr val="bg2">
                    <a:lumMod val="25000"/>
                  </a:schemeClr>
                </a:solidFill>
              </a:rPr>
              <a:t>Nota: los habitantes son obtenidos del censo 2020. (localidades con servicio SEAPAL) </a:t>
            </a:r>
            <a:endParaRPr lang="es-MX" sz="105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9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590261"/>
            <a:ext cx="1296613" cy="4906792"/>
          </a:xfrm>
          <a:prstGeom prst="roundRect">
            <a:avLst/>
          </a:prstGeom>
          <a:solidFill>
            <a:srgbClr val="2AA7D5"/>
          </a:solidFill>
          <a:ln>
            <a:solidFill>
              <a:srgbClr val="2A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610006" y="337862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O</a:t>
            </a:r>
            <a:r>
              <a:rPr lang="es-MX" sz="3200" b="1" dirty="0">
                <a:latin typeface="Helvetica" pitchFamily="2" charset="0"/>
              </a:rPr>
              <a:t>PERACIÓN 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02" y="476695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DE833D6E-6087-B758-FCFA-43BAA21A847E}"/>
              </a:ext>
            </a:extLst>
          </p:cNvPr>
          <p:cNvSpPr txBox="1"/>
          <p:nvPr/>
        </p:nvSpPr>
        <p:spPr>
          <a:xfrm>
            <a:off x="198512" y="2282869"/>
            <a:ext cx="169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Consumo energético en sistemas de agua potable </a:t>
            </a:r>
          </a:p>
        </p:txBody>
      </p:sp>
      <p:graphicFrame>
        <p:nvGraphicFramePr>
          <p:cNvPr id="32" name="Diagrama 31">
            <a:extLst>
              <a:ext uri="{FF2B5EF4-FFF2-40B4-BE49-F238E27FC236}">
                <a16:creationId xmlns="" xmlns:a16="http://schemas.microsoft.com/office/drawing/2014/main" id="{C51FA9F9-827F-A5B0-4F7C-9EBFD89A8CCD}"/>
              </a:ext>
            </a:extLst>
          </p:cNvPr>
          <p:cNvGraphicFramePr/>
          <p:nvPr/>
        </p:nvGraphicFramePr>
        <p:xfrm>
          <a:off x="2909993" y="2493286"/>
          <a:ext cx="88259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ángulo 4"/>
          <p:cNvSpPr/>
          <p:nvPr/>
        </p:nvSpPr>
        <p:spPr>
          <a:xfrm>
            <a:off x="1706182" y="2375202"/>
            <a:ext cx="2271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 err="1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kWh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Consumo energético total en el sistema </a:t>
            </a:r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 err="1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Vapp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Volumen anual producido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4261218" y="2641682"/>
                <a:ext cx="1534340" cy="4294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kern="0" dirty="0">
                    <a:solidFill>
                      <a:srgbClr val="5B9BD5">
                        <a:lumMod val="50000"/>
                      </a:srgbClr>
                    </a:solidFill>
                  </a:rPr>
                  <a:t>CE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𝑘𝑊h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𝑉𝑎𝑝𝑝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18" y="2641682"/>
                <a:ext cx="1534340" cy="429413"/>
              </a:xfrm>
              <a:prstGeom prst="rect">
                <a:avLst/>
              </a:prstGeom>
              <a:blipFill rotWithShape="0">
                <a:blip r:embed="rId9"/>
                <a:stretch>
                  <a:fillRect l="-9127" t="-2817" b="-154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6299894" y="2593210"/>
                <a:ext cx="1884882" cy="418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defTabSz="914400">
                  <a:defRPr/>
                </a:pPr>
                <a:r>
                  <a:rPr lang="es-MX" kern="0" noProof="0" dirty="0">
                    <a:solidFill>
                      <a:srgbClr val="5B9BD5">
                        <a:lumMod val="50000"/>
                      </a:srgbClr>
                    </a:solidFill>
                  </a:rPr>
                  <a:t>CE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888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467.2</m:t>
                        </m:r>
                      </m:num>
                      <m:den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789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289.63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894" y="2593210"/>
                <a:ext cx="1884882" cy="418320"/>
              </a:xfrm>
              <a:prstGeom prst="rect">
                <a:avLst/>
              </a:prstGeom>
              <a:blipFill rotWithShape="0">
                <a:blip r:embed="rId10"/>
                <a:stretch>
                  <a:fillRect l="-7419" t="-4348" b="-144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771D9197-0FD6-6A01-85EF-589E4DCFFC07}"/>
              </a:ext>
            </a:extLst>
          </p:cNvPr>
          <p:cNvSpPr txBox="1"/>
          <p:nvPr/>
        </p:nvSpPr>
        <p:spPr>
          <a:xfrm>
            <a:off x="4510332" y="1333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573B8660-F80D-BFE5-4DC8-1B6B9079B491}"/>
              </a:ext>
            </a:extLst>
          </p:cNvPr>
          <p:cNvSpPr txBox="1"/>
          <p:nvPr/>
        </p:nvSpPr>
        <p:spPr>
          <a:xfrm>
            <a:off x="6654802" y="1333830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FC49992A-28A6-67A2-F958-F1CB3F41C8BC}"/>
              </a:ext>
            </a:extLst>
          </p:cNvPr>
          <p:cNvSpPr txBox="1"/>
          <p:nvPr/>
        </p:nvSpPr>
        <p:spPr>
          <a:xfrm>
            <a:off x="2199652" y="1333830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53" name="Grupo 52">
            <a:extLst>
              <a:ext uri="{FF2B5EF4-FFF2-40B4-BE49-F238E27FC236}">
                <a16:creationId xmlns="" xmlns:a16="http://schemas.microsoft.com/office/drawing/2014/main" id="{BBD436A0-4B04-D11D-1F0D-364F26C1D299}"/>
              </a:ext>
            </a:extLst>
          </p:cNvPr>
          <p:cNvGrpSpPr/>
          <p:nvPr/>
        </p:nvGrpSpPr>
        <p:grpSpPr>
          <a:xfrm>
            <a:off x="8720441" y="2431360"/>
            <a:ext cx="2829130" cy="557920"/>
            <a:chOff x="4309" y="0"/>
            <a:chExt cx="8817328" cy="646331"/>
          </a:xfrm>
        </p:grpSpPr>
        <p:sp>
          <p:nvSpPr>
            <p:cNvPr id="54" name="Flecha: cheurón 14">
              <a:extLst>
                <a:ext uri="{FF2B5EF4-FFF2-40B4-BE49-F238E27FC236}">
                  <a16:creationId xmlns="" xmlns:a16="http://schemas.microsoft.com/office/drawing/2014/main" id="{6E0A6D96-7336-3D73-4B17-00BD3D6D4A27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55" name="Flecha: cheurón 4">
              <a:extLst>
                <a:ext uri="{FF2B5EF4-FFF2-40B4-BE49-F238E27FC236}">
                  <a16:creationId xmlns="" xmlns:a16="http://schemas.microsoft.com/office/drawing/2014/main" id="{8DE3FA7A-5864-312D-F95B-598F35EA5742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dirty="0"/>
                <a:t>0.43</a:t>
              </a:r>
              <a:endParaRPr lang="es-MX" sz="3800" kern="1200" dirty="0"/>
            </a:p>
          </p:txBody>
        </p:sp>
      </p:grpSp>
      <p:sp>
        <p:nvSpPr>
          <p:cNvPr id="56" name="CuadroTexto 55">
            <a:extLst>
              <a:ext uri="{FF2B5EF4-FFF2-40B4-BE49-F238E27FC236}">
                <a16:creationId xmlns="" xmlns:a16="http://schemas.microsoft.com/office/drawing/2014/main" id="{122C80C6-6292-EA8A-B2EF-E7DB0B476BEE}"/>
              </a:ext>
            </a:extLst>
          </p:cNvPr>
          <p:cNvSpPr txBox="1"/>
          <p:nvPr/>
        </p:nvSpPr>
        <p:spPr>
          <a:xfrm>
            <a:off x="9207796" y="1823563"/>
            <a:ext cx="2238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Anual 2022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es-E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kWh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/M3)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="" xmlns:a16="http://schemas.microsoft.com/office/drawing/2014/main" id="{DE833D6E-6087-B758-FCFA-43BAA21A847E}"/>
              </a:ext>
            </a:extLst>
          </p:cNvPr>
          <p:cNvSpPr txBox="1"/>
          <p:nvPr/>
        </p:nvSpPr>
        <p:spPr>
          <a:xfrm>
            <a:off x="198512" y="4337408"/>
            <a:ext cx="169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Relación del costo total de energía por metro cubico producido  </a:t>
            </a:r>
          </a:p>
        </p:txBody>
      </p:sp>
      <p:graphicFrame>
        <p:nvGraphicFramePr>
          <p:cNvPr id="58" name="Diagrama 57">
            <a:extLst>
              <a:ext uri="{FF2B5EF4-FFF2-40B4-BE49-F238E27FC236}">
                <a16:creationId xmlns="" xmlns:a16="http://schemas.microsoft.com/office/drawing/2014/main" id="{C51FA9F9-827F-A5B0-4F7C-9EBFD89A8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883194"/>
              </p:ext>
            </p:extLst>
          </p:nvPr>
        </p:nvGraphicFramePr>
        <p:xfrm>
          <a:off x="2909993" y="4547825"/>
          <a:ext cx="88259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59" name="Rectángulo 58"/>
          <p:cNvSpPr/>
          <p:nvPr/>
        </p:nvSpPr>
        <p:spPr>
          <a:xfrm>
            <a:off x="1737906" y="4656747"/>
            <a:ext cx="2271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$ </a:t>
            </a:r>
            <a:r>
              <a:rPr lang="es-MX" sz="1200" b="1" dirty="0" err="1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kWh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Costo total de energía  </a:t>
            </a:r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 err="1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Vapp</a:t>
            </a:r>
            <a:r>
              <a:rPr lang="es-MX" sz="12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2F5597"/>
                </a:solidFill>
                <a:latin typeface="Arial Narrow" panose="020B0606020202030204" pitchFamily="34" charset="0"/>
              </a:rPr>
              <a:t>Volumen anual producido</a:t>
            </a:r>
            <a:endParaRPr lang="en-US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uadroTexto 59"/>
              <p:cNvSpPr txBox="1"/>
              <p:nvPr/>
            </p:nvSpPr>
            <p:spPr>
              <a:xfrm>
                <a:off x="4261218" y="4696221"/>
                <a:ext cx="1534340" cy="4428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kern="0" dirty="0">
                    <a:solidFill>
                      <a:srgbClr val="5B9BD5">
                        <a:lumMod val="50000"/>
                      </a:srgbClr>
                    </a:solidFill>
                  </a:rPr>
                  <a:t>CE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s-MX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E</m:t>
                    </m:r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$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𝑘𝑊h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𝑉𝑎𝑝𝑝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60" name="CuadroTexto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18" y="4696221"/>
                <a:ext cx="1534340" cy="442878"/>
              </a:xfrm>
              <a:prstGeom prst="rect">
                <a:avLst/>
              </a:prstGeom>
              <a:blipFill rotWithShape="0">
                <a:blip r:embed="rId16"/>
                <a:stretch>
                  <a:fillRect l="-9127" t="-2740" b="-1506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uadroTexto 60"/>
              <p:cNvSpPr txBox="1"/>
              <p:nvPr/>
            </p:nvSpPr>
            <p:spPr>
              <a:xfrm>
                <a:off x="6299894" y="4647749"/>
                <a:ext cx="1884882" cy="4144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defTabSz="914400">
                  <a:defRPr/>
                </a:pPr>
                <a:r>
                  <a:rPr lang="es-MX" kern="0" dirty="0">
                    <a:solidFill>
                      <a:srgbClr val="5B9BD5">
                        <a:lumMod val="50000"/>
                      </a:srgbClr>
                    </a:solidFill>
                  </a:rPr>
                  <a:t>CEE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5B9BD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66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920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304.8</m:t>
                        </m:r>
                      </m:num>
                      <m:den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789</m:t>
                        </m:r>
                        <m:r>
                          <a:rPr lang="es-MX" b="0" i="1" kern="0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ker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289.63</m:t>
                        </m:r>
                      </m:den>
                    </m:f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61" name="CuadroTex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894" y="4647749"/>
                <a:ext cx="1884882" cy="414409"/>
              </a:xfrm>
              <a:prstGeom prst="rect">
                <a:avLst/>
              </a:prstGeom>
              <a:blipFill rotWithShape="0">
                <a:blip r:embed="rId17"/>
                <a:stretch>
                  <a:fillRect l="-7419" t="-4412" b="-1617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upo 61">
            <a:extLst>
              <a:ext uri="{FF2B5EF4-FFF2-40B4-BE49-F238E27FC236}">
                <a16:creationId xmlns="" xmlns:a16="http://schemas.microsoft.com/office/drawing/2014/main" id="{BBD436A0-4B04-D11D-1F0D-364F26C1D299}"/>
              </a:ext>
            </a:extLst>
          </p:cNvPr>
          <p:cNvGrpSpPr/>
          <p:nvPr/>
        </p:nvGrpSpPr>
        <p:grpSpPr>
          <a:xfrm>
            <a:off x="8720441" y="4485899"/>
            <a:ext cx="2829130" cy="557920"/>
            <a:chOff x="4309" y="0"/>
            <a:chExt cx="8817328" cy="646331"/>
          </a:xfrm>
        </p:grpSpPr>
        <p:sp>
          <p:nvSpPr>
            <p:cNvPr id="63" name="Flecha: cheurón 14">
              <a:extLst>
                <a:ext uri="{FF2B5EF4-FFF2-40B4-BE49-F238E27FC236}">
                  <a16:creationId xmlns="" xmlns:a16="http://schemas.microsoft.com/office/drawing/2014/main" id="{6E0A6D96-7336-3D73-4B17-00BD3D6D4A27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64" name="Flecha: cheurón 4">
              <a:extLst>
                <a:ext uri="{FF2B5EF4-FFF2-40B4-BE49-F238E27FC236}">
                  <a16:creationId xmlns="" xmlns:a16="http://schemas.microsoft.com/office/drawing/2014/main" id="{8DE3FA7A-5864-312D-F95B-598F35EA5742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dirty="0"/>
                <a:t>1.82</a:t>
              </a:r>
              <a:endParaRPr lang="es-MX" sz="3800" kern="1200" dirty="0"/>
            </a:p>
          </p:txBody>
        </p:sp>
      </p:grpSp>
      <p:sp>
        <p:nvSpPr>
          <p:cNvPr id="65" name="CuadroTexto 64">
            <a:extLst>
              <a:ext uri="{FF2B5EF4-FFF2-40B4-BE49-F238E27FC236}">
                <a16:creationId xmlns="" xmlns:a16="http://schemas.microsoft.com/office/drawing/2014/main" id="{122C80C6-6292-EA8A-B2EF-E7DB0B476BEE}"/>
              </a:ext>
            </a:extLst>
          </p:cNvPr>
          <p:cNvSpPr txBox="1"/>
          <p:nvPr/>
        </p:nvSpPr>
        <p:spPr>
          <a:xfrm>
            <a:off x="8852707" y="4007822"/>
            <a:ext cx="2238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Anual 2022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($ </a:t>
            </a:r>
            <a:r>
              <a:rPr lang="es-E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kWh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/M3)</a:t>
            </a:r>
          </a:p>
        </p:txBody>
      </p:sp>
    </p:spTree>
    <p:extLst>
      <p:ext uri="{BB962C8B-B14F-4D97-AF65-F5344CB8AC3E}">
        <p14:creationId xmlns:p14="http://schemas.microsoft.com/office/powerpoint/2010/main" val="205463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a 22">
            <a:extLst>
              <a:ext uri="{FF2B5EF4-FFF2-40B4-BE49-F238E27FC236}">
                <a16:creationId xmlns="" xmlns:a16="http://schemas.microsoft.com/office/drawing/2014/main" id="{A47D9BD9-1E16-4EBE-46A5-0ADA77BE2E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6218"/>
              </p:ext>
            </p:extLst>
          </p:nvPr>
        </p:nvGraphicFramePr>
        <p:xfrm>
          <a:off x="8346332" y="2406470"/>
          <a:ext cx="3629538" cy="1414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255157" y="3086470"/>
            <a:ext cx="1547266" cy="1556650"/>
          </a:xfrm>
          <a:prstGeom prst="roundRect">
            <a:avLst/>
          </a:prstGeom>
          <a:solidFill>
            <a:srgbClr val="EC2D3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A066E90-B247-4AA4-99D9-1AC10F64619E}"/>
              </a:ext>
            </a:extLst>
          </p:cNvPr>
          <p:cNvSpPr txBox="1"/>
          <p:nvPr/>
        </p:nvSpPr>
        <p:spPr>
          <a:xfrm>
            <a:off x="473539" y="3259318"/>
            <a:ext cx="1217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Relación de trabajo</a:t>
            </a:r>
            <a:endParaRPr lang="es-MX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610006" y="548979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FINANCIEROS</a:t>
            </a:r>
            <a:r>
              <a:rPr lang="es-MX" sz="3200" b="1" dirty="0">
                <a:latin typeface="Helvetica" pitchFamily="2" charset="0"/>
              </a:rPr>
              <a:t>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5E91621D-BC1A-ACD7-2C34-D20ECD41E853}"/>
              </a:ext>
            </a:extLst>
          </p:cNvPr>
          <p:cNvSpPr txBox="1"/>
          <p:nvPr/>
        </p:nvSpPr>
        <p:spPr>
          <a:xfrm>
            <a:off x="7994740" y="2352927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7" y="189850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5A769A4A-444D-BD2E-D156-5FA78E85E06C}"/>
              </a:ext>
            </a:extLst>
          </p:cNvPr>
          <p:cNvSpPr txBox="1"/>
          <p:nvPr/>
        </p:nvSpPr>
        <p:spPr>
          <a:xfrm>
            <a:off x="9416919" y="1935652"/>
            <a:ext cx="169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Bimestral  </a:t>
            </a:r>
            <a:r>
              <a:rPr lang="es-ES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96938" y="3505539"/>
            <a:ext cx="19988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Etot</a:t>
            </a:r>
            <a:r>
              <a:rPr lang="es-MX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C00000"/>
                </a:solidFill>
                <a:latin typeface="Arial Narrow" panose="020B0606020202030204" pitchFamily="34" charset="0"/>
              </a:rPr>
              <a:t>Egresos totales ($)</a:t>
            </a:r>
          </a:p>
          <a:p>
            <a:pPr fontAlgn="base"/>
            <a:endParaRPr lang="en-US" dirty="0">
              <a:solidFill>
                <a:srgbClr val="C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ITot</a:t>
            </a:r>
            <a:r>
              <a:rPr lang="es-MX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rgbClr val="C00000"/>
                </a:solidFill>
                <a:latin typeface="Arial Narrow" panose="020B0606020202030204" pitchFamily="34" charset="0"/>
              </a:rPr>
              <a:t>Ingresos totales ($)</a:t>
            </a:r>
            <a:endParaRPr lang="en-US" dirty="0">
              <a:solidFill>
                <a:srgbClr val="C00000"/>
              </a:solidFill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857787" y="3559057"/>
                <a:ext cx="1884584" cy="393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noProof="0" dirty="0">
                    <a:solidFill>
                      <a:srgbClr val="C00000"/>
                    </a:solidFill>
                  </a:rPr>
                  <a:t>ReTa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𝑇𝑜𝑡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𝑇𝑜𝑡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787" y="3559057"/>
                <a:ext cx="1884584" cy="393634"/>
              </a:xfrm>
              <a:prstGeom prst="rect">
                <a:avLst/>
              </a:prstGeom>
              <a:blipFill>
                <a:blip r:embed="rId9"/>
                <a:stretch>
                  <a:fillRect l="-5825" b="-140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5999374" y="3534371"/>
                <a:ext cx="2484950" cy="418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defTabSz="914400">
                  <a:defRPr/>
                </a:pPr>
                <a:r>
                  <a:rPr lang="es-MX" sz="1400" kern="0" noProof="0" dirty="0">
                    <a:solidFill>
                      <a:srgbClr val="C00000"/>
                    </a:solidFill>
                  </a:rPr>
                  <a:t>ReTa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78,843,666</m:t>
                        </m:r>
                      </m:num>
                      <m:den>
                        <m:r>
                          <a:rPr lang="es-ES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548,153,467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374" y="3534371"/>
                <a:ext cx="2484950" cy="418320"/>
              </a:xfrm>
              <a:prstGeom prst="rect">
                <a:avLst/>
              </a:prstGeom>
              <a:blipFill>
                <a:blip r:embed="rId10"/>
                <a:stretch>
                  <a:fillRect l="-4412" b="-882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2AAA306-916F-788B-A892-88F75385F78F}"/>
              </a:ext>
            </a:extLst>
          </p:cNvPr>
          <p:cNvSpPr txBox="1"/>
          <p:nvPr/>
        </p:nvSpPr>
        <p:spPr>
          <a:xfrm>
            <a:off x="8984024" y="2335762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Mar. – Abr.</a:t>
            </a:r>
            <a:endParaRPr lang="es-MX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EE8A2FD-F584-87BB-C388-27A6F1663E57}"/>
              </a:ext>
            </a:extLst>
          </p:cNvPr>
          <p:cNvSpPr txBox="1"/>
          <p:nvPr/>
        </p:nvSpPr>
        <p:spPr>
          <a:xfrm>
            <a:off x="9892558" y="2335762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May. – Jun.</a:t>
            </a:r>
            <a:endParaRPr lang="es-MX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="" xmlns:a16="http://schemas.microsoft.com/office/drawing/2014/main" id="{D05BE7F8-5F44-C8F5-6103-8C9A00AD7E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232011"/>
              </p:ext>
            </p:extLst>
          </p:nvPr>
        </p:nvGraphicFramePr>
        <p:xfrm>
          <a:off x="7227651" y="4101835"/>
          <a:ext cx="4964349" cy="1666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C02C7C-DCB4-E544-6CD9-659342C75503}"/>
              </a:ext>
            </a:extLst>
          </p:cNvPr>
          <p:cNvSpPr txBox="1"/>
          <p:nvPr/>
        </p:nvSpPr>
        <p:spPr>
          <a:xfrm>
            <a:off x="7227962" y="4297463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Ene. – Feb.</a:t>
            </a:r>
            <a:endParaRPr lang="es-MX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A4583844-76E0-F30A-A9C2-6E285E669D0B}"/>
              </a:ext>
            </a:extLst>
          </p:cNvPr>
          <p:cNvSpPr txBox="1"/>
          <p:nvPr/>
        </p:nvSpPr>
        <p:spPr>
          <a:xfrm>
            <a:off x="9416919" y="3773385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Ingresos</a:t>
            </a:r>
            <a:endParaRPr lang="es-E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F1E379A3-9A20-DC77-5672-0B524656B173}"/>
              </a:ext>
            </a:extLst>
          </p:cNvPr>
          <p:cNvSpPr txBox="1"/>
          <p:nvPr/>
        </p:nvSpPr>
        <p:spPr>
          <a:xfrm>
            <a:off x="8462301" y="4274981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Mar. – Abr.</a:t>
            </a:r>
            <a:endParaRPr lang="es-MX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92F8B378-C06A-D954-2DF2-3108271EB5E7}"/>
              </a:ext>
            </a:extLst>
          </p:cNvPr>
          <p:cNvSpPr txBox="1"/>
          <p:nvPr/>
        </p:nvSpPr>
        <p:spPr>
          <a:xfrm>
            <a:off x="9693540" y="4274981"/>
            <a:ext cx="169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May. – Jun.</a:t>
            </a:r>
            <a:endParaRPr lang="es-MX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A42C1CB8-856D-AB75-5A4A-6066DB0C9A15}"/>
              </a:ext>
            </a:extLst>
          </p:cNvPr>
          <p:cNvSpPr txBox="1"/>
          <p:nvPr/>
        </p:nvSpPr>
        <p:spPr>
          <a:xfrm>
            <a:off x="4441235" y="2013685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EF6DEA48-E85D-F412-9185-A2887E962C8C}"/>
              </a:ext>
            </a:extLst>
          </p:cNvPr>
          <p:cNvSpPr txBox="1"/>
          <p:nvPr/>
        </p:nvSpPr>
        <p:spPr>
          <a:xfrm>
            <a:off x="6585705" y="2013685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A956ED03-D3B1-D7CE-5DC4-8253EF9040DD}"/>
              </a:ext>
            </a:extLst>
          </p:cNvPr>
          <p:cNvSpPr txBox="1"/>
          <p:nvPr/>
        </p:nvSpPr>
        <p:spPr>
          <a:xfrm>
            <a:off x="2130555" y="2013685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9550541D-D7A1-E574-A59C-157F95B1A250}"/>
              </a:ext>
            </a:extLst>
          </p:cNvPr>
          <p:cNvSpPr txBox="1"/>
          <p:nvPr/>
        </p:nvSpPr>
        <p:spPr>
          <a:xfrm>
            <a:off x="10980602" y="2314138"/>
            <a:ext cx="1383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</a:rPr>
              <a:t>Jul. – Ago.</a:t>
            </a:r>
            <a:endParaRPr lang="es-MX" sz="1600" dirty="0">
              <a:solidFill>
                <a:srgbClr val="C00000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B0D5483F-8CC5-E48B-2EA9-A2DE7ACF0D6B}"/>
              </a:ext>
            </a:extLst>
          </p:cNvPr>
          <p:cNvSpPr txBox="1"/>
          <p:nvPr/>
        </p:nvSpPr>
        <p:spPr>
          <a:xfrm>
            <a:off x="10827936" y="4244203"/>
            <a:ext cx="1385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C00000"/>
                </a:solidFill>
              </a:rPr>
              <a:t>Jul. – Ago.</a:t>
            </a:r>
            <a:endParaRPr lang="es-MX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50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="" xmlns:a16="http://schemas.microsoft.com/office/drawing/2014/main" id="{F870A641-013A-5BCE-D7ED-CC6DB8D1FEAA}"/>
              </a:ext>
            </a:extLst>
          </p:cNvPr>
          <p:cNvSpPr/>
          <p:nvPr/>
        </p:nvSpPr>
        <p:spPr>
          <a:xfrm>
            <a:off x="363221" y="1186061"/>
            <a:ext cx="1296613" cy="5310639"/>
          </a:xfrm>
          <a:prstGeom prst="roundRect">
            <a:avLst/>
          </a:prstGeom>
          <a:solidFill>
            <a:srgbClr val="F7941D"/>
          </a:solidFill>
          <a:ln>
            <a:solidFill>
              <a:srgbClr val="F7941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A066E90-B247-4AA4-99D9-1AC10F64619E}"/>
              </a:ext>
            </a:extLst>
          </p:cNvPr>
          <p:cNvSpPr txBox="1"/>
          <p:nvPr/>
        </p:nvSpPr>
        <p:spPr>
          <a:xfrm>
            <a:off x="439083" y="1461008"/>
            <a:ext cx="1217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Eficiencia Física 1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1BD0099-2173-D4DC-1878-D944B89BC0DA}"/>
              </a:ext>
            </a:extLst>
          </p:cNvPr>
          <p:cNvSpPr txBox="1"/>
          <p:nvPr/>
        </p:nvSpPr>
        <p:spPr>
          <a:xfrm>
            <a:off x="5610006" y="352008"/>
            <a:ext cx="324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Helvetica" pitchFamily="2" charset="0"/>
              </a:rPr>
              <a:t>EFICIENCIA</a:t>
            </a:r>
            <a:r>
              <a:rPr lang="es-MX" sz="3200" b="1" dirty="0">
                <a:latin typeface="Helvetica" pitchFamily="2" charset="0"/>
              </a:rPr>
              <a:t> 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AFFFB31-0CAC-D041-78B9-1B9D004D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7" y="189850"/>
            <a:ext cx="3242701" cy="83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DE833D6E-6087-B758-FCFA-43BAA21A847E}"/>
              </a:ext>
            </a:extLst>
          </p:cNvPr>
          <p:cNvSpPr txBox="1"/>
          <p:nvPr/>
        </p:nvSpPr>
        <p:spPr>
          <a:xfrm>
            <a:off x="162127" y="2480368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Eficiencia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Física 2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2" name="Diagrama 31">
            <a:extLst>
              <a:ext uri="{FF2B5EF4-FFF2-40B4-BE49-F238E27FC236}">
                <a16:creationId xmlns="" xmlns:a16="http://schemas.microsoft.com/office/drawing/2014/main" id="{C51FA9F9-827F-A5B0-4F7C-9EBFD89A8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630738"/>
              </p:ext>
            </p:extLst>
          </p:nvPr>
        </p:nvGraphicFramePr>
        <p:xfrm>
          <a:off x="2909993" y="3719690"/>
          <a:ext cx="88259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CuadroTexto 32">
            <a:extLst>
              <a:ext uri="{FF2B5EF4-FFF2-40B4-BE49-F238E27FC236}">
                <a16:creationId xmlns="" xmlns:a16="http://schemas.microsoft.com/office/drawing/2014/main" id="{172014FB-B492-26DE-B644-26AAF6DA27F0}"/>
              </a:ext>
            </a:extLst>
          </p:cNvPr>
          <p:cNvSpPr txBox="1"/>
          <p:nvPr/>
        </p:nvSpPr>
        <p:spPr>
          <a:xfrm>
            <a:off x="143073" y="3723959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Eficiencia Comercial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3739B8F9-BDD0-CD2B-6918-2536298EE666}"/>
              </a:ext>
            </a:extLst>
          </p:cNvPr>
          <p:cNvSpPr txBox="1"/>
          <p:nvPr/>
        </p:nvSpPr>
        <p:spPr>
          <a:xfrm>
            <a:off x="137699" y="4751967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Eficiencia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Cobro 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A769A4A-444D-BD2E-D156-5FA78E85E06C}"/>
              </a:ext>
            </a:extLst>
          </p:cNvPr>
          <p:cNvSpPr txBox="1"/>
          <p:nvPr/>
        </p:nvSpPr>
        <p:spPr>
          <a:xfrm>
            <a:off x="9440614" y="898175"/>
            <a:ext cx="2067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   2022 Anual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="" xmlns:a16="http://schemas.microsoft.com/office/drawing/2014/main" id="{BBD436A0-4B04-D11D-1F0D-364F26C1D299}"/>
              </a:ext>
            </a:extLst>
          </p:cNvPr>
          <p:cNvGrpSpPr/>
          <p:nvPr/>
        </p:nvGrpSpPr>
        <p:grpSpPr>
          <a:xfrm>
            <a:off x="8852707" y="1507422"/>
            <a:ext cx="2874614" cy="576070"/>
            <a:chOff x="4309" y="0"/>
            <a:chExt cx="8817328" cy="646331"/>
          </a:xfrm>
          <a:solidFill>
            <a:srgbClr val="D7712B"/>
          </a:solidFill>
        </p:grpSpPr>
        <p:sp>
          <p:nvSpPr>
            <p:cNvPr id="15" name="Flecha: cheurón 14">
              <a:extLst>
                <a:ext uri="{FF2B5EF4-FFF2-40B4-BE49-F238E27FC236}">
                  <a16:creationId xmlns="" xmlns:a16="http://schemas.microsoft.com/office/drawing/2014/main" id="{6E0A6D96-7336-3D73-4B17-00BD3D6D4A27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16" name="Flecha: cheurón 4">
              <a:extLst>
                <a:ext uri="{FF2B5EF4-FFF2-40B4-BE49-F238E27FC236}">
                  <a16:creationId xmlns="" xmlns:a16="http://schemas.microsoft.com/office/drawing/2014/main" id="{8DE3FA7A-5864-312D-F95B-598F35EA5742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kern="1200" dirty="0"/>
                <a:t>69.73 %</a:t>
              </a:r>
              <a:endParaRPr lang="es-MX" sz="3800" kern="1200" dirty="0"/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="" xmlns:a16="http://schemas.microsoft.com/office/drawing/2014/main" id="{8CFFA313-D785-E7FF-BB5F-7D145DA275E2}"/>
              </a:ext>
            </a:extLst>
          </p:cNvPr>
          <p:cNvGrpSpPr/>
          <p:nvPr/>
        </p:nvGrpSpPr>
        <p:grpSpPr>
          <a:xfrm>
            <a:off x="8852707" y="4566344"/>
            <a:ext cx="2883234" cy="720892"/>
            <a:chOff x="4309" y="0"/>
            <a:chExt cx="8817328" cy="646331"/>
          </a:xfrm>
          <a:solidFill>
            <a:srgbClr val="D7712B"/>
          </a:solidFill>
        </p:grpSpPr>
        <p:sp>
          <p:nvSpPr>
            <p:cNvPr id="22" name="Flecha: cheurón 21">
              <a:extLst>
                <a:ext uri="{FF2B5EF4-FFF2-40B4-BE49-F238E27FC236}">
                  <a16:creationId xmlns="" xmlns:a16="http://schemas.microsoft.com/office/drawing/2014/main" id="{4D7E9426-7438-0751-7932-D4A1D69259F8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23" name="Flecha: cheurón 4">
              <a:extLst>
                <a:ext uri="{FF2B5EF4-FFF2-40B4-BE49-F238E27FC236}">
                  <a16:creationId xmlns="" xmlns:a16="http://schemas.microsoft.com/office/drawing/2014/main" id="{686277DD-663E-2692-0B3A-D966D517D7D7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kern="1200" dirty="0"/>
                <a:t>63.06 %</a:t>
              </a:r>
              <a:endParaRPr lang="es-MX" sz="3800" kern="1200" dirty="0"/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="" xmlns:a16="http://schemas.microsoft.com/office/drawing/2014/main" id="{1D02DC88-C74B-A8E0-7F93-596607212F5B}"/>
              </a:ext>
            </a:extLst>
          </p:cNvPr>
          <p:cNvGrpSpPr/>
          <p:nvPr/>
        </p:nvGrpSpPr>
        <p:grpSpPr>
          <a:xfrm>
            <a:off x="8852707" y="2480369"/>
            <a:ext cx="2883234" cy="721596"/>
            <a:chOff x="4309" y="0"/>
            <a:chExt cx="8817328" cy="646331"/>
          </a:xfrm>
          <a:solidFill>
            <a:srgbClr val="D7712B"/>
          </a:solidFill>
        </p:grpSpPr>
        <p:sp>
          <p:nvSpPr>
            <p:cNvPr id="26" name="Flecha: cheurón 25">
              <a:extLst>
                <a:ext uri="{FF2B5EF4-FFF2-40B4-BE49-F238E27FC236}">
                  <a16:creationId xmlns="" xmlns:a16="http://schemas.microsoft.com/office/drawing/2014/main" id="{11C60CBD-A9E9-3BEC-7E36-9EF632CCFD3F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27" name="Flecha: cheurón 4">
              <a:extLst>
                <a:ext uri="{FF2B5EF4-FFF2-40B4-BE49-F238E27FC236}">
                  <a16:creationId xmlns="" xmlns:a16="http://schemas.microsoft.com/office/drawing/2014/main" id="{60A5D180-5B9B-A793-8C46-2FAD98F342CB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dirty="0"/>
                <a:t>71.47 %</a:t>
              </a:r>
              <a:endParaRPr lang="es-MX" sz="3800" kern="1200" dirty="0"/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="" xmlns:a16="http://schemas.microsoft.com/office/drawing/2014/main" id="{031342D7-1B37-73BC-1EB4-CC9D69C35636}"/>
              </a:ext>
            </a:extLst>
          </p:cNvPr>
          <p:cNvGrpSpPr/>
          <p:nvPr/>
        </p:nvGrpSpPr>
        <p:grpSpPr>
          <a:xfrm>
            <a:off x="8852707" y="3615087"/>
            <a:ext cx="2883234" cy="702430"/>
            <a:chOff x="4309" y="0"/>
            <a:chExt cx="8817328" cy="646331"/>
          </a:xfrm>
          <a:solidFill>
            <a:srgbClr val="D7712B"/>
          </a:solidFill>
        </p:grpSpPr>
        <p:sp>
          <p:nvSpPr>
            <p:cNvPr id="35" name="Flecha: cheurón 34">
              <a:extLst>
                <a:ext uri="{FF2B5EF4-FFF2-40B4-BE49-F238E27FC236}">
                  <a16:creationId xmlns="" xmlns:a16="http://schemas.microsoft.com/office/drawing/2014/main" id="{08DE20BA-F55B-3DED-EABD-FC69F2486FE7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37" name="Flecha: cheurón 4">
              <a:extLst>
                <a:ext uri="{FF2B5EF4-FFF2-40B4-BE49-F238E27FC236}">
                  <a16:creationId xmlns="" xmlns:a16="http://schemas.microsoft.com/office/drawing/2014/main" id="{879601B8-9BE6-AA55-F053-BE34FAE335C6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dirty="0"/>
                <a:t>63.06 %</a:t>
              </a:r>
              <a:endParaRPr lang="es-MX" sz="3800" kern="1200" dirty="0"/>
            </a:p>
          </p:txBody>
        </p:sp>
      </p:grpSp>
      <p:sp>
        <p:nvSpPr>
          <p:cNvPr id="45" name="CuadroTexto 44">
            <a:extLst>
              <a:ext uri="{FF2B5EF4-FFF2-40B4-BE49-F238E27FC236}">
                <a16:creationId xmlns="" xmlns:a16="http://schemas.microsoft.com/office/drawing/2014/main" id="{46CB89F4-D10B-9E02-87A7-07ACA74757EF}"/>
              </a:ext>
            </a:extLst>
          </p:cNvPr>
          <p:cNvSpPr txBox="1"/>
          <p:nvPr/>
        </p:nvSpPr>
        <p:spPr>
          <a:xfrm>
            <a:off x="162127" y="5664998"/>
            <a:ext cx="169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Eficiencia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 Narrow" panose="020B0606020202030204" pitchFamily="34" charset="0"/>
              </a:rPr>
              <a:t>Global </a:t>
            </a:r>
            <a:endParaRPr lang="es-MX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6" name="Grupo 45">
            <a:extLst>
              <a:ext uri="{FF2B5EF4-FFF2-40B4-BE49-F238E27FC236}">
                <a16:creationId xmlns="" xmlns:a16="http://schemas.microsoft.com/office/drawing/2014/main" id="{E08B55FC-0EBD-5916-930E-FAD62D090327}"/>
              </a:ext>
            </a:extLst>
          </p:cNvPr>
          <p:cNvGrpSpPr/>
          <p:nvPr/>
        </p:nvGrpSpPr>
        <p:grpSpPr>
          <a:xfrm>
            <a:off x="8844086" y="5587711"/>
            <a:ext cx="2883235" cy="714212"/>
            <a:chOff x="4309" y="0"/>
            <a:chExt cx="8817328" cy="646331"/>
          </a:xfrm>
          <a:solidFill>
            <a:srgbClr val="D7712B"/>
          </a:solidFill>
        </p:grpSpPr>
        <p:sp>
          <p:nvSpPr>
            <p:cNvPr id="47" name="Flecha: cheurón 46">
              <a:extLst>
                <a:ext uri="{FF2B5EF4-FFF2-40B4-BE49-F238E27FC236}">
                  <a16:creationId xmlns="" xmlns:a16="http://schemas.microsoft.com/office/drawing/2014/main" id="{50E54455-073E-FDE2-6677-7EBB8C9A0930}"/>
                </a:ext>
              </a:extLst>
            </p:cNvPr>
            <p:cNvSpPr/>
            <p:nvPr/>
          </p:nvSpPr>
          <p:spPr>
            <a:xfrm>
              <a:off x="4309" y="0"/>
              <a:ext cx="8817328" cy="646331"/>
            </a:xfrm>
            <a:prstGeom prst="chevron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/>
            </a:p>
          </p:txBody>
        </p:sp>
        <p:sp>
          <p:nvSpPr>
            <p:cNvPr id="48" name="Flecha: cheurón 4">
              <a:extLst>
                <a:ext uri="{FF2B5EF4-FFF2-40B4-BE49-F238E27FC236}">
                  <a16:creationId xmlns="" xmlns:a16="http://schemas.microsoft.com/office/drawing/2014/main" id="{BE0C1A52-A718-E9D2-861E-3B67CE337FE5}"/>
                </a:ext>
              </a:extLst>
            </p:cNvPr>
            <p:cNvSpPr txBox="1"/>
            <p:nvPr/>
          </p:nvSpPr>
          <p:spPr>
            <a:xfrm>
              <a:off x="327475" y="0"/>
              <a:ext cx="8170997" cy="6463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019" tIns="50673" rIns="50673" bIns="50673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800" dirty="0"/>
                <a:t>1.13 %</a:t>
              </a:r>
              <a:endParaRPr lang="es-MX" sz="3800" kern="1200" dirty="0"/>
            </a:p>
          </p:txBody>
        </p:sp>
      </p:grpSp>
      <p:sp>
        <p:nvSpPr>
          <p:cNvPr id="31" name="Rectángulo 30"/>
          <p:cNvSpPr/>
          <p:nvPr/>
        </p:nvSpPr>
        <p:spPr>
          <a:xfrm>
            <a:off x="1762099" y="1382293"/>
            <a:ext cx="199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CON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Vol. De agua consumido (m3)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APP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Vol. Anual de agua potable producido (m3)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762099" y="2425668"/>
            <a:ext cx="1761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AF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Vol. De agua facturado (m3)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APP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Vol. Anual de agua potable producido (m3)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816879" y="3599307"/>
            <a:ext cx="16998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AP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Vol. de agua pagado (m3)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AF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Vol. Anual de agua facturado (m3)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879982" y="5757330"/>
            <a:ext cx="1805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FIS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Eficiencia fisca 2</a:t>
            </a:r>
          </a:p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COM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Eficiencia comercial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1860927" y="4658756"/>
            <a:ext cx="16998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VEN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Ingreso por venta de agua ($)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lvl="0" fontAlgn="base"/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</a:t>
            </a:r>
            <a:r>
              <a:rPr lang="es-MX" sz="1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FAC</a:t>
            </a:r>
            <a:r>
              <a:rPr lang="es-MX" sz="1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MX" sz="1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Dinero facturados por venta de agua ($)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/>
              <p:cNvSpPr txBox="1"/>
              <p:nvPr/>
            </p:nvSpPr>
            <p:spPr>
              <a:xfrm>
                <a:off x="3652213" y="1600974"/>
                <a:ext cx="1884584" cy="393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FIS1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𝐶𝑂𝑁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𝐴𝑃𝑃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213" y="1600974"/>
                <a:ext cx="1884584" cy="393634"/>
              </a:xfrm>
              <a:prstGeom prst="rect">
                <a:avLst/>
              </a:prstGeom>
              <a:blipFill>
                <a:blip r:embed="rId9"/>
                <a:stretch>
                  <a:fillRect l="-5825" b="-140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3717196" y="2692310"/>
                <a:ext cx="1884584" cy="393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FIS2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𝐴𝐹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𝐴𝑃𝑃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196" y="2692310"/>
                <a:ext cx="1884584" cy="393634"/>
              </a:xfrm>
              <a:prstGeom prst="rect">
                <a:avLst/>
              </a:prstGeom>
              <a:blipFill>
                <a:blip r:embed="rId10"/>
                <a:stretch>
                  <a:fillRect l="-5825" b="-140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/>
              <p:cNvSpPr txBox="1"/>
              <p:nvPr/>
            </p:nvSpPr>
            <p:spPr>
              <a:xfrm>
                <a:off x="3770885" y="3786159"/>
                <a:ext cx="1884584" cy="393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dirty="0">
                    <a:solidFill>
                      <a:schemeClr val="accent2">
                        <a:lumMod val="75000"/>
                      </a:schemeClr>
                    </a:solidFill>
                  </a:rPr>
                  <a:t>COM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𝐴𝐹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885" y="3786159"/>
                <a:ext cx="1884584" cy="393634"/>
              </a:xfrm>
              <a:prstGeom prst="rect">
                <a:avLst/>
              </a:prstGeom>
              <a:blipFill>
                <a:blip r:embed="rId11"/>
                <a:stretch>
                  <a:fillRect l="-5825" b="-1384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3770885" y="4710318"/>
                <a:ext cx="1884584" cy="393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COB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𝑉𝐸𝑁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𝐹𝐴𝐶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885" y="4710318"/>
                <a:ext cx="1884584" cy="393634"/>
              </a:xfrm>
              <a:prstGeom prst="rect">
                <a:avLst/>
              </a:prstGeom>
              <a:blipFill>
                <a:blip r:embed="rId12"/>
                <a:stretch>
                  <a:fillRect l="-5825" b="-140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3725422" y="5880440"/>
                <a:ext cx="188458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global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𝐸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𝐹𝐼𝑆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2∗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𝐸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𝐶𝑂𝑀</m:t>
                    </m:r>
                  </m:oMath>
                </a14:m>
                <a:endParaRPr kumimoji="0" lang="es-MX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422" y="5880440"/>
                <a:ext cx="1884584" cy="215444"/>
              </a:xfrm>
              <a:prstGeom prst="rect">
                <a:avLst/>
              </a:prstGeom>
              <a:blipFill>
                <a:blip r:embed="rId13"/>
                <a:stretch>
                  <a:fillRect l="-5825" t="-28571" r="-1294" b="-51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/>
              <p:cNvSpPr txBox="1"/>
              <p:nvPr/>
            </p:nvSpPr>
            <p:spPr>
              <a:xfrm>
                <a:off x="5973151" y="1570750"/>
                <a:ext cx="2217538" cy="4238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FIS1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25,651,637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36,789,290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151" y="1570750"/>
                <a:ext cx="2217538" cy="423857"/>
              </a:xfrm>
              <a:prstGeom prst="rect">
                <a:avLst/>
              </a:prstGeom>
              <a:blipFill>
                <a:blip r:embed="rId14"/>
                <a:stretch>
                  <a:fillRect l="-4945" t="-2899" b="-579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/>
              <p:cNvSpPr txBox="1"/>
              <p:nvPr/>
            </p:nvSpPr>
            <p:spPr>
              <a:xfrm>
                <a:off x="5973152" y="2735254"/>
                <a:ext cx="2128110" cy="418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FIS2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25,098,821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36,789,290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4" name="Cuadro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152" y="2735254"/>
                <a:ext cx="2128110" cy="418320"/>
              </a:xfrm>
              <a:prstGeom prst="rect">
                <a:avLst/>
              </a:prstGeom>
              <a:blipFill>
                <a:blip r:embed="rId15"/>
                <a:stretch>
                  <a:fillRect l="-5158" t="-2941" b="-735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/>
              <p:cNvSpPr txBox="1"/>
              <p:nvPr/>
            </p:nvSpPr>
            <p:spPr>
              <a:xfrm>
                <a:off x="5972994" y="3769379"/>
                <a:ext cx="2128268" cy="418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dirty="0">
                    <a:solidFill>
                      <a:schemeClr val="accent2">
                        <a:lumMod val="75000"/>
                      </a:schemeClr>
                    </a:solidFill>
                  </a:rPr>
                  <a:t>COM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15,827,401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25,098,821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9" name="Cuadro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994" y="3769379"/>
                <a:ext cx="2128268" cy="418320"/>
              </a:xfrm>
              <a:prstGeom prst="rect">
                <a:avLst/>
              </a:prstGeom>
              <a:blipFill>
                <a:blip r:embed="rId16"/>
                <a:stretch>
                  <a:fillRect l="-5158" t="-1449" r="-860" b="-724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5972994" y="4731850"/>
                <a:ext cx="2128268" cy="418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COB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389,528,187</m:t>
                        </m:r>
                      </m:num>
                      <m:den>
                        <m:r>
                          <a:rPr kumimoji="0" lang="es-MX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617,707,115</m:t>
                        </m:r>
                      </m:den>
                    </m:f>
                    <m:r>
                      <a:rPr kumimoji="0" lang="es-MX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kumimoji="0" lang="es-MX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994" y="4731850"/>
                <a:ext cx="2128268" cy="418320"/>
              </a:xfrm>
              <a:prstGeom prst="rect">
                <a:avLst/>
              </a:prstGeom>
              <a:blipFill>
                <a:blip r:embed="rId17"/>
                <a:stretch>
                  <a:fillRect l="-5158" t="-1449" r="-3438" b="-724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50"/>
              <p:cNvSpPr txBox="1"/>
              <p:nvPr/>
            </p:nvSpPr>
            <p:spPr>
              <a:xfrm>
                <a:off x="5972994" y="5837095"/>
                <a:ext cx="188458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400" kern="0" dirty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s-MX" sz="10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global</a:t>
                </a:r>
                <a:r>
                  <a:rPr lang="es-MX" sz="1400" kern="0" noProof="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s-E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71.47</m:t>
                    </m:r>
                    <m:r>
                      <a:rPr kumimoji="0" lang="es-MX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∗63</m:t>
                    </m:r>
                    <m:r>
                      <a:rPr kumimoji="0" lang="es-E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.06</m:t>
                    </m:r>
                  </m:oMath>
                </a14:m>
                <a:endParaRPr kumimoji="0" lang="es-MX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51" name="CuadroTexto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994" y="5837095"/>
                <a:ext cx="1884584" cy="215444"/>
              </a:xfrm>
              <a:prstGeom prst="rect">
                <a:avLst/>
              </a:prstGeom>
              <a:blipFill>
                <a:blip r:embed="rId18"/>
                <a:stretch>
                  <a:fillRect l="-5825" t="-28571" b="-51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CuadroTexto 54">
            <a:extLst>
              <a:ext uri="{FF2B5EF4-FFF2-40B4-BE49-F238E27FC236}">
                <a16:creationId xmlns="" xmlns:a16="http://schemas.microsoft.com/office/drawing/2014/main" id="{710DB253-E966-E1E5-73FA-AA5645C03DB3}"/>
              </a:ext>
            </a:extLst>
          </p:cNvPr>
          <p:cNvSpPr txBox="1"/>
          <p:nvPr/>
        </p:nvSpPr>
        <p:spPr>
          <a:xfrm>
            <a:off x="4470075" y="936783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="" xmlns:a16="http://schemas.microsoft.com/office/drawing/2014/main" id="{3EF76BE8-7DBA-95C1-A974-22B1AB27CF4C}"/>
              </a:ext>
            </a:extLst>
          </p:cNvPr>
          <p:cNvSpPr txBox="1"/>
          <p:nvPr/>
        </p:nvSpPr>
        <p:spPr>
          <a:xfrm>
            <a:off x="6614545" y="936783"/>
            <a:ext cx="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Formula </a:t>
            </a:r>
            <a:endParaRPr lang="es-ES" sz="20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="" xmlns:a16="http://schemas.microsoft.com/office/drawing/2014/main" id="{6706B961-E9E4-D824-20D3-380A6A73963B}"/>
              </a:ext>
            </a:extLst>
          </p:cNvPr>
          <p:cNvSpPr txBox="1"/>
          <p:nvPr/>
        </p:nvSpPr>
        <p:spPr>
          <a:xfrm>
            <a:off x="2159395" y="936783"/>
            <a:ext cx="93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Variables </a:t>
            </a:r>
            <a:endParaRPr lang="es-ES" sz="20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48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6711</TotalTime>
  <Words>1138</Words>
  <Application>Microsoft Office PowerPoint</Application>
  <PresentationFormat>Panorámica</PresentationFormat>
  <Paragraphs>353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Cambria Math</vt:lpstr>
      <vt:lpstr>Helvetica</vt:lpstr>
      <vt:lpstr>Segoe UI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 Martinez</dc:creator>
  <cp:lastModifiedBy>Usuario</cp:lastModifiedBy>
  <cp:revision>165</cp:revision>
  <cp:lastPrinted>2022-02-22T20:24:13Z</cp:lastPrinted>
  <dcterms:created xsi:type="dcterms:W3CDTF">2020-04-24T17:59:20Z</dcterms:created>
  <dcterms:modified xsi:type="dcterms:W3CDTF">2023-09-19T22:54:51Z</dcterms:modified>
</cp:coreProperties>
</file>